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20104100" cy="11309350"/>
  <p:notesSz cx="20104100" cy="1130935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DB1AC5-329D-096A-3C81-13A5132FB4A9}" v="48" dt="2021-02-05T12:20:44.803"/>
    <p1510:client id="{5003F12F-5DAA-4ED8-3870-A37AEA4531CC}" v="234" dt="2021-02-05T12:06:36.852"/>
    <p1510:client id="{F2904BE5-7A19-DB35-2967-1FFE7031708A}" v="327" dt="2021-02-05T12:19:58.51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élodie, Marie, Anne Jacob" userId="S::10621817@polimi.it::055d709c-f1d8-47a0-928a-b4dfeb349445" providerId="AD" clId="Web-{5003F12F-5DAA-4ED8-3870-A37AEA4531CC}"/>
    <pc:docChg chg="modSld">
      <pc:chgData name="Mélodie, Marie, Anne Jacob" userId="S::10621817@polimi.it::055d709c-f1d8-47a0-928a-b4dfeb349445" providerId="AD" clId="Web-{5003F12F-5DAA-4ED8-3870-A37AEA4531CC}" dt="2021-02-05T12:06:36.852" v="168" actId="1076"/>
      <pc:docMkLst>
        <pc:docMk/>
      </pc:docMkLst>
      <pc:sldChg chg="addSp delSp modSp">
        <pc:chgData name="Mélodie, Marie, Anne Jacob" userId="S::10621817@polimi.it::055d709c-f1d8-47a0-928a-b4dfeb349445" providerId="AD" clId="Web-{5003F12F-5DAA-4ED8-3870-A37AEA4531CC}" dt="2021-02-05T11:58:24.398" v="75" actId="14100"/>
        <pc:sldMkLst>
          <pc:docMk/>
          <pc:sldMk cId="0" sldId="263"/>
        </pc:sldMkLst>
        <pc:spChg chg="mod">
          <ac:chgData name="Mélodie, Marie, Anne Jacob" userId="S::10621817@polimi.it::055d709c-f1d8-47a0-928a-b4dfeb349445" providerId="AD" clId="Web-{5003F12F-5DAA-4ED8-3870-A37AEA4531CC}" dt="2021-02-05T11:58:10.069" v="71" actId="1076"/>
          <ac:spMkLst>
            <pc:docMk/>
            <pc:sldMk cId="0" sldId="263"/>
            <ac:spMk id="27" creationId="{00000000-0000-0000-0000-000000000000}"/>
          </ac:spMkLst>
        </pc:spChg>
        <pc:spChg chg="mod">
          <ac:chgData name="Mélodie, Marie, Anne Jacob" userId="S::10621817@polimi.it::055d709c-f1d8-47a0-928a-b4dfeb349445" providerId="AD" clId="Web-{5003F12F-5DAA-4ED8-3870-A37AEA4531CC}" dt="2021-02-05T11:58:14.273" v="72" actId="1076"/>
          <ac:spMkLst>
            <pc:docMk/>
            <pc:sldMk cId="0" sldId="263"/>
            <ac:spMk id="30" creationId="{00000000-0000-0000-0000-000000000000}"/>
          </ac:spMkLst>
        </pc:spChg>
        <pc:grpChg chg="add del">
          <ac:chgData name="Mélodie, Marie, Anne Jacob" userId="S::10621817@polimi.it::055d709c-f1d8-47a0-928a-b4dfeb349445" providerId="AD" clId="Web-{5003F12F-5DAA-4ED8-3870-A37AEA4531CC}" dt="2021-02-05T11:53:10.247" v="7"/>
          <ac:grpSpMkLst>
            <pc:docMk/>
            <pc:sldMk cId="0" sldId="263"/>
            <ac:grpSpMk id="8" creationId="{00000000-0000-0000-0000-000000000000}"/>
          </ac:grpSpMkLst>
        </pc:grpChg>
        <pc:grpChg chg="del">
          <ac:chgData name="Mélodie, Marie, Anne Jacob" userId="S::10621817@polimi.it::055d709c-f1d8-47a0-928a-b4dfeb349445" providerId="AD" clId="Web-{5003F12F-5DAA-4ED8-3870-A37AEA4531CC}" dt="2021-02-05T11:53:15.950" v="9"/>
          <ac:grpSpMkLst>
            <pc:docMk/>
            <pc:sldMk cId="0" sldId="263"/>
            <ac:grpSpMk id="17" creationId="{00000000-0000-0000-0000-000000000000}"/>
          </ac:grpSpMkLst>
        </pc:grpChg>
        <pc:picChg chg="add mod">
          <ac:chgData name="Mélodie, Marie, Anne Jacob" userId="S::10621817@polimi.it::055d709c-f1d8-47a0-928a-b4dfeb349445" providerId="AD" clId="Web-{5003F12F-5DAA-4ED8-3870-A37AEA4531CC}" dt="2021-02-05T11:53:12.044" v="8" actId="1076"/>
          <ac:picMkLst>
            <pc:docMk/>
            <pc:sldMk cId="0" sldId="263"/>
            <ac:picMk id="32" creationId="{966F9521-6DC5-41D2-A0ED-BDE3E9759B7E}"/>
          </ac:picMkLst>
        </pc:picChg>
        <pc:picChg chg="add mod">
          <ac:chgData name="Mélodie, Marie, Anne Jacob" userId="S::10621817@polimi.it::055d709c-f1d8-47a0-928a-b4dfeb349445" providerId="AD" clId="Web-{5003F12F-5DAA-4ED8-3870-A37AEA4531CC}" dt="2021-02-05T11:53:58.405" v="17" actId="1076"/>
          <ac:picMkLst>
            <pc:docMk/>
            <pc:sldMk cId="0" sldId="263"/>
            <ac:picMk id="33" creationId="{85034948-61A2-498B-B1F5-D64DC953C08B}"/>
          </ac:picMkLst>
        </pc:picChg>
        <pc:cxnChg chg="add mod">
          <ac:chgData name="Mélodie, Marie, Anne Jacob" userId="S::10621817@polimi.it::055d709c-f1d8-47a0-928a-b4dfeb349445" providerId="AD" clId="Web-{5003F12F-5DAA-4ED8-3870-A37AEA4531CC}" dt="2021-02-05T11:57:11.739" v="56" actId="14100"/>
          <ac:cxnSpMkLst>
            <pc:docMk/>
            <pc:sldMk cId="0" sldId="263"/>
            <ac:cxnSpMk id="34" creationId="{B7DD819B-2AD8-49B3-A9F6-DA28C139FAAE}"/>
          </ac:cxnSpMkLst>
        </pc:cxnChg>
        <pc:cxnChg chg="add mod">
          <ac:chgData name="Mélodie, Marie, Anne Jacob" userId="S::10621817@polimi.it::055d709c-f1d8-47a0-928a-b4dfeb349445" providerId="AD" clId="Web-{5003F12F-5DAA-4ED8-3870-A37AEA4531CC}" dt="2021-02-05T11:57:32.271" v="59" actId="14100"/>
          <ac:cxnSpMkLst>
            <pc:docMk/>
            <pc:sldMk cId="0" sldId="263"/>
            <ac:cxnSpMk id="35" creationId="{E7FFA7B7-F540-4F6F-BDEB-51F65F67A38B}"/>
          </ac:cxnSpMkLst>
        </pc:cxnChg>
        <pc:cxnChg chg="add del">
          <ac:chgData name="Mélodie, Marie, Anne Jacob" userId="S::10621817@polimi.it::055d709c-f1d8-47a0-928a-b4dfeb349445" providerId="AD" clId="Web-{5003F12F-5DAA-4ED8-3870-A37AEA4531CC}" dt="2021-02-05T11:57:37.896" v="61"/>
          <ac:cxnSpMkLst>
            <pc:docMk/>
            <pc:sldMk cId="0" sldId="263"/>
            <ac:cxnSpMk id="36" creationId="{FCA346F2-8101-4038-B6EE-D15D0275EFF2}"/>
          </ac:cxnSpMkLst>
        </pc:cxnChg>
        <pc:cxnChg chg="add mod">
          <ac:chgData name="Mélodie, Marie, Anne Jacob" userId="S::10621817@polimi.it::055d709c-f1d8-47a0-928a-b4dfeb349445" providerId="AD" clId="Web-{5003F12F-5DAA-4ED8-3870-A37AEA4531CC}" dt="2021-02-05T11:57:50.209" v="64" actId="14100"/>
          <ac:cxnSpMkLst>
            <pc:docMk/>
            <pc:sldMk cId="0" sldId="263"/>
            <ac:cxnSpMk id="37" creationId="{FCA24A45-1732-45B9-A53E-EB904B38D304}"/>
          </ac:cxnSpMkLst>
        </pc:cxnChg>
        <pc:cxnChg chg="add mod">
          <ac:chgData name="Mélodie, Marie, Anne Jacob" userId="S::10621817@polimi.it::055d709c-f1d8-47a0-928a-b4dfeb349445" providerId="AD" clId="Web-{5003F12F-5DAA-4ED8-3870-A37AEA4531CC}" dt="2021-02-05T11:58:08.147" v="70" actId="14100"/>
          <ac:cxnSpMkLst>
            <pc:docMk/>
            <pc:sldMk cId="0" sldId="263"/>
            <ac:cxnSpMk id="38" creationId="{91FFD281-D3A8-4204-AD59-71D335CB2AC5}"/>
          </ac:cxnSpMkLst>
        </pc:cxnChg>
        <pc:cxnChg chg="add mod">
          <ac:chgData name="Mélodie, Marie, Anne Jacob" userId="S::10621817@polimi.it::055d709c-f1d8-47a0-928a-b4dfeb349445" providerId="AD" clId="Web-{5003F12F-5DAA-4ED8-3870-A37AEA4531CC}" dt="2021-02-05T11:58:24.398" v="75" actId="14100"/>
          <ac:cxnSpMkLst>
            <pc:docMk/>
            <pc:sldMk cId="0" sldId="263"/>
            <ac:cxnSpMk id="39" creationId="{682D621F-B048-468F-BE44-C19DB5D17C03}"/>
          </ac:cxnSpMkLst>
        </pc:cxnChg>
      </pc:sldChg>
      <pc:sldChg chg="addSp delSp modSp">
        <pc:chgData name="Mélodie, Marie, Anne Jacob" userId="S::10621817@polimi.it::055d709c-f1d8-47a0-928a-b4dfeb349445" providerId="AD" clId="Web-{5003F12F-5DAA-4ED8-3870-A37AEA4531CC}" dt="2021-02-05T12:06:36.852" v="168" actId="1076"/>
        <pc:sldMkLst>
          <pc:docMk/>
          <pc:sldMk cId="0" sldId="266"/>
        </pc:sldMkLst>
        <pc:spChg chg="mod">
          <ac:chgData name="Mélodie, Marie, Anne Jacob" userId="S::10621817@polimi.it::055d709c-f1d8-47a0-928a-b4dfeb349445" providerId="AD" clId="Web-{5003F12F-5DAA-4ED8-3870-A37AEA4531CC}" dt="2021-02-05T12:05:26.568" v="144" actId="20577"/>
          <ac:spMkLst>
            <pc:docMk/>
            <pc:sldMk cId="0" sldId="266"/>
            <ac:spMk id="3" creationId="{00000000-0000-0000-0000-000000000000}"/>
          </ac:spMkLst>
        </pc:spChg>
        <pc:spChg chg="mod">
          <ac:chgData name="Mélodie, Marie, Anne Jacob" userId="S::10621817@polimi.it::055d709c-f1d8-47a0-928a-b4dfeb349445" providerId="AD" clId="Web-{5003F12F-5DAA-4ED8-3870-A37AEA4531CC}" dt="2021-02-05T12:06:15.945" v="153" actId="1076"/>
          <ac:spMkLst>
            <pc:docMk/>
            <pc:sldMk cId="0" sldId="266"/>
            <ac:spMk id="4" creationId="{00000000-0000-0000-0000-000000000000}"/>
          </ac:spMkLst>
        </pc:spChg>
        <pc:spChg chg="mod">
          <ac:chgData name="Mélodie, Marie, Anne Jacob" userId="S::10621817@polimi.it::055d709c-f1d8-47a0-928a-b4dfeb349445" providerId="AD" clId="Web-{5003F12F-5DAA-4ED8-3870-A37AEA4531CC}" dt="2021-02-05T12:06:26.820" v="163" actId="1076"/>
          <ac:spMkLst>
            <pc:docMk/>
            <pc:sldMk cId="0" sldId="266"/>
            <ac:spMk id="5" creationId="{00000000-0000-0000-0000-000000000000}"/>
          </ac:spMkLst>
        </pc:spChg>
        <pc:spChg chg="mod">
          <ac:chgData name="Mélodie, Marie, Anne Jacob" userId="S::10621817@polimi.it::055d709c-f1d8-47a0-928a-b4dfeb349445" providerId="AD" clId="Web-{5003F12F-5DAA-4ED8-3870-A37AEA4531CC}" dt="2021-02-05T12:06:31.258" v="166" actId="1076"/>
          <ac:spMkLst>
            <pc:docMk/>
            <pc:sldMk cId="0" sldId="266"/>
            <ac:spMk id="6" creationId="{00000000-0000-0000-0000-000000000000}"/>
          </ac:spMkLst>
        </pc:spChg>
        <pc:spChg chg="mod">
          <ac:chgData name="Mélodie, Marie, Anne Jacob" userId="S::10621817@polimi.it::055d709c-f1d8-47a0-928a-b4dfeb349445" providerId="AD" clId="Web-{5003F12F-5DAA-4ED8-3870-A37AEA4531CC}" dt="2021-02-05T12:06:36.852" v="168" actId="1076"/>
          <ac:spMkLst>
            <pc:docMk/>
            <pc:sldMk cId="0" sldId="266"/>
            <ac:spMk id="7" creationId="{00000000-0000-0000-0000-000000000000}"/>
          </ac:spMkLst>
        </pc:spChg>
        <pc:spChg chg="mod">
          <ac:chgData name="Mélodie, Marie, Anne Jacob" userId="S::10621817@polimi.it::055d709c-f1d8-47a0-928a-b4dfeb349445" providerId="AD" clId="Web-{5003F12F-5DAA-4ED8-3870-A37AEA4531CC}" dt="2021-02-05T11:58:43.633" v="80" actId="1076"/>
          <ac:spMkLst>
            <pc:docMk/>
            <pc:sldMk cId="0" sldId="266"/>
            <ac:spMk id="27" creationId="{00000000-0000-0000-0000-000000000000}"/>
          </ac:spMkLst>
        </pc:spChg>
        <pc:grpChg chg="add del">
          <ac:chgData name="Mélodie, Marie, Anne Jacob" userId="S::10621817@polimi.it::055d709c-f1d8-47a0-928a-b4dfeb349445" providerId="AD" clId="Web-{5003F12F-5DAA-4ED8-3870-A37AEA4531CC}" dt="2021-02-05T11:54:01.452" v="18"/>
          <ac:grpSpMkLst>
            <pc:docMk/>
            <pc:sldMk cId="0" sldId="266"/>
            <ac:grpSpMk id="8" creationId="{00000000-0000-0000-0000-000000000000}"/>
          </ac:grpSpMkLst>
        </pc:grpChg>
        <pc:picChg chg="add mod">
          <ac:chgData name="Mélodie, Marie, Anne Jacob" userId="S::10621817@polimi.it::055d709c-f1d8-47a0-928a-b4dfeb349445" providerId="AD" clId="Web-{5003F12F-5DAA-4ED8-3870-A37AEA4531CC}" dt="2021-02-05T11:54:43.015" v="30" actId="1076"/>
          <ac:picMkLst>
            <pc:docMk/>
            <pc:sldMk cId="0" sldId="266"/>
            <ac:picMk id="28" creationId="{2868D4AA-146A-48BA-B00E-89A554C7D665}"/>
          </ac:picMkLst>
        </pc:picChg>
        <pc:picChg chg="add mod">
          <ac:chgData name="Mélodie, Marie, Anne Jacob" userId="S::10621817@polimi.it::055d709c-f1d8-47a0-928a-b4dfeb349445" providerId="AD" clId="Web-{5003F12F-5DAA-4ED8-3870-A37AEA4531CC}" dt="2021-02-05T11:54:41.328" v="29" actId="1076"/>
          <ac:picMkLst>
            <pc:docMk/>
            <pc:sldMk cId="0" sldId="266"/>
            <ac:picMk id="29" creationId="{D23398E3-15AE-490B-B7C5-8210796AE242}"/>
          </ac:picMkLst>
        </pc:picChg>
        <pc:cxnChg chg="add mod">
          <ac:chgData name="Mélodie, Marie, Anne Jacob" userId="S::10621817@polimi.it::055d709c-f1d8-47a0-928a-b4dfeb349445" providerId="AD" clId="Web-{5003F12F-5DAA-4ED8-3870-A37AEA4531CC}" dt="2021-02-05T11:58:47.133" v="82" actId="14100"/>
          <ac:cxnSpMkLst>
            <pc:docMk/>
            <pc:sldMk cId="0" sldId="266"/>
            <ac:cxnSpMk id="30" creationId="{CD67E7E2-CCB8-4CC8-961F-9D5B0FFA8E32}"/>
          </ac:cxnSpMkLst>
        </pc:cxnChg>
        <pc:cxnChg chg="add mod">
          <ac:chgData name="Mélodie, Marie, Anne Jacob" userId="S::10621817@polimi.it::055d709c-f1d8-47a0-928a-b4dfeb349445" providerId="AD" clId="Web-{5003F12F-5DAA-4ED8-3870-A37AEA4531CC}" dt="2021-02-05T11:58:54.039" v="85" actId="14100"/>
          <ac:cxnSpMkLst>
            <pc:docMk/>
            <pc:sldMk cId="0" sldId="266"/>
            <ac:cxnSpMk id="31" creationId="{434CF602-781C-4663-827F-3381BC0BD311}"/>
          </ac:cxnSpMkLst>
        </pc:cxnChg>
        <pc:cxnChg chg="add mod">
          <ac:chgData name="Mélodie, Marie, Anne Jacob" userId="S::10621817@polimi.it::055d709c-f1d8-47a0-928a-b4dfeb349445" providerId="AD" clId="Web-{5003F12F-5DAA-4ED8-3870-A37AEA4531CC}" dt="2021-02-05T11:59:01.415" v="88" actId="14100"/>
          <ac:cxnSpMkLst>
            <pc:docMk/>
            <pc:sldMk cId="0" sldId="266"/>
            <ac:cxnSpMk id="32" creationId="{C2C4EE94-538D-420B-A2BF-9A78E401F153}"/>
          </ac:cxnSpMkLst>
        </pc:cxnChg>
        <pc:cxnChg chg="add mod">
          <ac:chgData name="Mélodie, Marie, Anne Jacob" userId="S::10621817@polimi.it::055d709c-f1d8-47a0-928a-b4dfeb349445" providerId="AD" clId="Web-{5003F12F-5DAA-4ED8-3870-A37AEA4531CC}" dt="2021-02-05T11:59:11.587" v="91" actId="14100"/>
          <ac:cxnSpMkLst>
            <pc:docMk/>
            <pc:sldMk cId="0" sldId="266"/>
            <ac:cxnSpMk id="33" creationId="{88C90D54-3B01-49AD-A10B-8AF894FA48C7}"/>
          </ac:cxnSpMkLst>
        </pc:cxnChg>
        <pc:cxnChg chg="add mod">
          <ac:chgData name="Mélodie, Marie, Anne Jacob" userId="S::10621817@polimi.it::055d709c-f1d8-47a0-928a-b4dfeb349445" providerId="AD" clId="Web-{5003F12F-5DAA-4ED8-3870-A37AEA4531CC}" dt="2021-02-05T11:59:19.728" v="94" actId="14100"/>
          <ac:cxnSpMkLst>
            <pc:docMk/>
            <pc:sldMk cId="0" sldId="266"/>
            <ac:cxnSpMk id="34" creationId="{8BC53B50-D150-43FC-9116-AFE934CD06A8}"/>
          </ac:cxnSpMkLst>
        </pc:cxnChg>
      </pc:sldChg>
      <pc:sldChg chg="modSp">
        <pc:chgData name="Mélodie, Marie, Anne Jacob" userId="S::10621817@polimi.it::055d709c-f1d8-47a0-928a-b4dfeb349445" providerId="AD" clId="Web-{5003F12F-5DAA-4ED8-3870-A37AEA4531CC}" dt="2021-02-05T12:05:18.052" v="142" actId="1076"/>
        <pc:sldMkLst>
          <pc:docMk/>
          <pc:sldMk cId="0" sldId="267"/>
        </pc:sldMkLst>
        <pc:spChg chg="mod">
          <ac:chgData name="Mélodie, Marie, Anne Jacob" userId="S::10621817@polimi.it::055d709c-f1d8-47a0-928a-b4dfeb349445" providerId="AD" clId="Web-{5003F12F-5DAA-4ED8-3870-A37AEA4531CC}" dt="2021-02-05T12:05:01.208" v="136" actId="20577"/>
          <ac:spMkLst>
            <pc:docMk/>
            <pc:sldMk cId="0" sldId="267"/>
            <ac:spMk id="3" creationId="{00000000-0000-0000-0000-000000000000}"/>
          </ac:spMkLst>
        </pc:spChg>
        <pc:spChg chg="mod">
          <ac:chgData name="Mélodie, Marie, Anne Jacob" userId="S::10621817@polimi.it::055d709c-f1d8-47a0-928a-b4dfeb349445" providerId="AD" clId="Web-{5003F12F-5DAA-4ED8-3870-A37AEA4531CC}" dt="2021-02-05T12:05:04.364" v="138" actId="20577"/>
          <ac:spMkLst>
            <pc:docMk/>
            <pc:sldMk cId="0" sldId="267"/>
            <ac:spMk id="4" creationId="{00000000-0000-0000-0000-000000000000}"/>
          </ac:spMkLst>
        </pc:spChg>
        <pc:spChg chg="mod">
          <ac:chgData name="Mélodie, Marie, Anne Jacob" userId="S::10621817@polimi.it::055d709c-f1d8-47a0-928a-b4dfeb349445" providerId="AD" clId="Web-{5003F12F-5DAA-4ED8-3870-A37AEA4531CC}" dt="2021-02-05T12:05:18.006" v="141" actId="1076"/>
          <ac:spMkLst>
            <pc:docMk/>
            <pc:sldMk cId="0" sldId="267"/>
            <ac:spMk id="5" creationId="{00000000-0000-0000-0000-000000000000}"/>
          </ac:spMkLst>
        </pc:spChg>
        <pc:spChg chg="mod">
          <ac:chgData name="Mélodie, Marie, Anne Jacob" userId="S::10621817@polimi.it::055d709c-f1d8-47a0-928a-b4dfeb349445" providerId="AD" clId="Web-{5003F12F-5DAA-4ED8-3870-A37AEA4531CC}" dt="2021-02-05T12:05:18.052" v="142" actId="1076"/>
          <ac:spMkLst>
            <pc:docMk/>
            <pc:sldMk cId="0" sldId="267"/>
            <ac:spMk id="6" creationId="{00000000-0000-0000-0000-000000000000}"/>
          </ac:spMkLst>
        </pc:spChg>
      </pc:sldChg>
      <pc:sldChg chg="modSp">
        <pc:chgData name="Mélodie, Marie, Anne Jacob" userId="S::10621817@polimi.it::055d709c-f1d8-47a0-928a-b4dfeb349445" providerId="AD" clId="Web-{5003F12F-5DAA-4ED8-3870-A37AEA4531CC}" dt="2021-02-05T12:04:28.863" v="135" actId="20577"/>
        <pc:sldMkLst>
          <pc:docMk/>
          <pc:sldMk cId="0" sldId="268"/>
        </pc:sldMkLst>
        <pc:spChg chg="mod">
          <ac:chgData name="Mélodie, Marie, Anne Jacob" userId="S::10621817@polimi.it::055d709c-f1d8-47a0-928a-b4dfeb349445" providerId="AD" clId="Web-{5003F12F-5DAA-4ED8-3870-A37AEA4531CC}" dt="2021-02-05T12:04:15.785" v="129" actId="14100"/>
          <ac:spMkLst>
            <pc:docMk/>
            <pc:sldMk cId="0" sldId="268"/>
            <ac:spMk id="67" creationId="{00000000-0000-0000-0000-000000000000}"/>
          </ac:spMkLst>
        </pc:spChg>
        <pc:spChg chg="mod">
          <ac:chgData name="Mélodie, Marie, Anne Jacob" userId="S::10621817@polimi.it::055d709c-f1d8-47a0-928a-b4dfeb349445" providerId="AD" clId="Web-{5003F12F-5DAA-4ED8-3870-A37AEA4531CC}" dt="2021-02-05T12:04:28.863" v="135" actId="20577"/>
          <ac:spMkLst>
            <pc:docMk/>
            <pc:sldMk cId="0" sldId="268"/>
            <ac:spMk id="68" creationId="{00000000-0000-0000-0000-000000000000}"/>
          </ac:spMkLst>
        </pc:spChg>
      </pc:sldChg>
      <pc:sldChg chg="modSp">
        <pc:chgData name="Mélodie, Marie, Anne Jacob" userId="S::10621817@polimi.it::055d709c-f1d8-47a0-928a-b4dfeb349445" providerId="AD" clId="Web-{5003F12F-5DAA-4ED8-3870-A37AEA4531CC}" dt="2021-02-05T12:04:04.206" v="126" actId="20577"/>
        <pc:sldMkLst>
          <pc:docMk/>
          <pc:sldMk cId="0" sldId="269"/>
        </pc:sldMkLst>
        <pc:spChg chg="mod">
          <ac:chgData name="Mélodie, Marie, Anne Jacob" userId="S::10621817@polimi.it::055d709c-f1d8-47a0-928a-b4dfeb349445" providerId="AD" clId="Web-{5003F12F-5DAA-4ED8-3870-A37AEA4531CC}" dt="2021-02-05T12:03:53.362" v="122" actId="20577"/>
          <ac:spMkLst>
            <pc:docMk/>
            <pc:sldMk cId="0" sldId="269"/>
            <ac:spMk id="126" creationId="{00000000-0000-0000-0000-000000000000}"/>
          </ac:spMkLst>
        </pc:spChg>
        <pc:spChg chg="mod">
          <ac:chgData name="Mélodie, Marie, Anne Jacob" userId="S::10621817@polimi.it::055d709c-f1d8-47a0-928a-b4dfeb349445" providerId="AD" clId="Web-{5003F12F-5DAA-4ED8-3870-A37AEA4531CC}" dt="2021-02-05T12:03:57.628" v="123" actId="20577"/>
          <ac:spMkLst>
            <pc:docMk/>
            <pc:sldMk cId="0" sldId="269"/>
            <ac:spMk id="127" creationId="{00000000-0000-0000-0000-000000000000}"/>
          </ac:spMkLst>
        </pc:spChg>
        <pc:spChg chg="mod">
          <ac:chgData name="Mélodie, Marie, Anne Jacob" userId="S::10621817@polimi.it::055d709c-f1d8-47a0-928a-b4dfeb349445" providerId="AD" clId="Web-{5003F12F-5DAA-4ED8-3870-A37AEA4531CC}" dt="2021-02-05T12:04:00.472" v="124" actId="20577"/>
          <ac:spMkLst>
            <pc:docMk/>
            <pc:sldMk cId="0" sldId="269"/>
            <ac:spMk id="128" creationId="{00000000-0000-0000-0000-000000000000}"/>
          </ac:spMkLst>
        </pc:spChg>
        <pc:spChg chg="mod">
          <ac:chgData name="Mélodie, Marie, Anne Jacob" userId="S::10621817@polimi.it::055d709c-f1d8-47a0-928a-b4dfeb349445" providerId="AD" clId="Web-{5003F12F-5DAA-4ED8-3870-A37AEA4531CC}" dt="2021-02-05T12:04:04.206" v="126" actId="20577"/>
          <ac:spMkLst>
            <pc:docMk/>
            <pc:sldMk cId="0" sldId="269"/>
            <ac:spMk id="129" creationId="{00000000-0000-0000-0000-000000000000}"/>
          </ac:spMkLst>
        </pc:spChg>
      </pc:sldChg>
      <pc:sldChg chg="modSp">
        <pc:chgData name="Mélodie, Marie, Anne Jacob" userId="S::10621817@polimi.it::055d709c-f1d8-47a0-928a-b4dfeb349445" providerId="AD" clId="Web-{5003F12F-5DAA-4ED8-3870-A37AEA4531CC}" dt="2021-02-05T12:03:46.284" v="121" actId="20577"/>
        <pc:sldMkLst>
          <pc:docMk/>
          <pc:sldMk cId="0" sldId="270"/>
        </pc:sldMkLst>
        <pc:spChg chg="mod">
          <ac:chgData name="Mélodie, Marie, Anne Jacob" userId="S::10621817@polimi.it::055d709c-f1d8-47a0-928a-b4dfeb349445" providerId="AD" clId="Web-{5003F12F-5DAA-4ED8-3870-A37AEA4531CC}" dt="2021-02-05T12:03:46.284" v="121" actId="20577"/>
          <ac:spMkLst>
            <pc:docMk/>
            <pc:sldMk cId="0" sldId="270"/>
            <ac:spMk id="3" creationId="{00000000-0000-0000-0000-000000000000}"/>
          </ac:spMkLst>
        </pc:spChg>
      </pc:sldChg>
      <pc:sldChg chg="addSp delSp modSp">
        <pc:chgData name="Mélodie, Marie, Anne Jacob" userId="S::10621817@polimi.it::055d709c-f1d8-47a0-928a-b4dfeb349445" providerId="AD" clId="Web-{5003F12F-5DAA-4ED8-3870-A37AEA4531CC}" dt="2021-02-05T12:02:15.890" v="110" actId="20577"/>
        <pc:sldMkLst>
          <pc:docMk/>
          <pc:sldMk cId="0" sldId="271"/>
        </pc:sldMkLst>
        <pc:spChg chg="mod">
          <ac:chgData name="Mélodie, Marie, Anne Jacob" userId="S::10621817@polimi.it::055d709c-f1d8-47a0-928a-b4dfeb349445" providerId="AD" clId="Web-{5003F12F-5DAA-4ED8-3870-A37AEA4531CC}" dt="2021-02-05T12:01:37.951" v="102" actId="20577"/>
          <ac:spMkLst>
            <pc:docMk/>
            <pc:sldMk cId="0" sldId="271"/>
            <ac:spMk id="4" creationId="{00000000-0000-0000-0000-000000000000}"/>
          </ac:spMkLst>
        </pc:spChg>
        <pc:spChg chg="mod">
          <ac:chgData name="Mélodie, Marie, Anne Jacob" userId="S::10621817@polimi.it::055d709c-f1d8-47a0-928a-b4dfeb349445" providerId="AD" clId="Web-{5003F12F-5DAA-4ED8-3870-A37AEA4531CC}" dt="2021-02-05T12:01:58.749" v="107" actId="20577"/>
          <ac:spMkLst>
            <pc:docMk/>
            <pc:sldMk cId="0" sldId="271"/>
            <ac:spMk id="5" creationId="{00000000-0000-0000-0000-000000000000}"/>
          </ac:spMkLst>
        </pc:spChg>
        <pc:spChg chg="mod">
          <ac:chgData name="Mélodie, Marie, Anne Jacob" userId="S::10621817@polimi.it::055d709c-f1d8-47a0-928a-b4dfeb349445" providerId="AD" clId="Web-{5003F12F-5DAA-4ED8-3870-A37AEA4531CC}" dt="2021-02-05T12:02:15.890" v="110" actId="20577"/>
          <ac:spMkLst>
            <pc:docMk/>
            <pc:sldMk cId="0" sldId="271"/>
            <ac:spMk id="6" creationId="{00000000-0000-0000-0000-000000000000}"/>
          </ac:spMkLst>
        </pc:spChg>
        <pc:spChg chg="del">
          <ac:chgData name="Mélodie, Marie, Anne Jacob" userId="S::10621817@polimi.it::055d709c-f1d8-47a0-928a-b4dfeb349445" providerId="AD" clId="Web-{5003F12F-5DAA-4ED8-3870-A37AEA4531CC}" dt="2021-02-05T11:56:22.753" v="44"/>
          <ac:spMkLst>
            <pc:docMk/>
            <pc:sldMk cId="0" sldId="271"/>
            <ac:spMk id="15" creationId="{00000000-0000-0000-0000-000000000000}"/>
          </ac:spMkLst>
        </pc:spChg>
        <pc:spChg chg="add del">
          <ac:chgData name="Mélodie, Marie, Anne Jacob" userId="S::10621817@polimi.it::055d709c-f1d8-47a0-928a-b4dfeb349445" providerId="AD" clId="Web-{5003F12F-5DAA-4ED8-3870-A37AEA4531CC}" dt="2021-02-05T11:56:04.299" v="36"/>
          <ac:spMkLst>
            <pc:docMk/>
            <pc:sldMk cId="0" sldId="271"/>
            <ac:spMk id="24" creationId="{00000000-0000-0000-0000-000000000000}"/>
          </ac:spMkLst>
        </pc:spChg>
        <pc:spChg chg="mod">
          <ac:chgData name="Mélodie, Marie, Anne Jacob" userId="S::10621817@polimi.it::055d709c-f1d8-47a0-928a-b4dfeb349445" providerId="AD" clId="Web-{5003F12F-5DAA-4ED8-3870-A37AEA4531CC}" dt="2021-02-05T11:59:28.088" v="95" actId="1076"/>
          <ac:spMkLst>
            <pc:docMk/>
            <pc:sldMk cId="0" sldId="271"/>
            <ac:spMk id="26" creationId="{00000000-0000-0000-0000-000000000000}"/>
          </ac:spMkLst>
        </pc:spChg>
        <pc:grpChg chg="del">
          <ac:chgData name="Mélodie, Marie, Anne Jacob" userId="S::10621817@polimi.it::055d709c-f1d8-47a0-928a-b4dfeb349445" providerId="AD" clId="Web-{5003F12F-5DAA-4ED8-3870-A37AEA4531CC}" dt="2021-02-05T11:56:24.675" v="45"/>
          <ac:grpSpMkLst>
            <pc:docMk/>
            <pc:sldMk cId="0" sldId="271"/>
            <ac:grpSpMk id="7" creationId="{00000000-0000-0000-0000-000000000000}"/>
          </ac:grpSpMkLst>
        </pc:grpChg>
        <pc:grpChg chg="del">
          <ac:chgData name="Mélodie, Marie, Anne Jacob" userId="S::10621817@polimi.it::055d709c-f1d8-47a0-928a-b4dfeb349445" providerId="AD" clId="Web-{5003F12F-5DAA-4ED8-3870-A37AEA4531CC}" dt="2021-02-05T11:56:51.051" v="52"/>
          <ac:grpSpMkLst>
            <pc:docMk/>
            <pc:sldMk cId="0" sldId="271"/>
            <ac:grpSpMk id="16" creationId="{00000000-0000-0000-0000-000000000000}"/>
          </ac:grpSpMkLst>
        </pc:grpChg>
        <pc:grpChg chg="add del">
          <ac:chgData name="Mélodie, Marie, Anne Jacob" userId="S::10621817@polimi.it::055d709c-f1d8-47a0-928a-b4dfeb349445" providerId="AD" clId="Web-{5003F12F-5DAA-4ED8-3870-A37AEA4531CC}" dt="2021-02-05T11:56:02.831" v="35"/>
          <ac:grpSpMkLst>
            <pc:docMk/>
            <pc:sldMk cId="0" sldId="271"/>
            <ac:grpSpMk id="21" creationId="{00000000-0000-0000-0000-000000000000}"/>
          </ac:grpSpMkLst>
        </pc:grpChg>
        <pc:picChg chg="add mod">
          <ac:chgData name="Mélodie, Marie, Anne Jacob" userId="S::10621817@polimi.it::055d709c-f1d8-47a0-928a-b4dfeb349445" providerId="AD" clId="Web-{5003F12F-5DAA-4ED8-3870-A37AEA4531CC}" dt="2021-02-05T11:56:21.331" v="43" actId="1076"/>
          <ac:picMkLst>
            <pc:docMk/>
            <pc:sldMk cId="0" sldId="271"/>
            <ac:picMk id="27" creationId="{3962F0BB-B3B6-4188-8B8B-B6753E01A37C}"/>
          </ac:picMkLst>
        </pc:picChg>
        <pc:picChg chg="add mod">
          <ac:chgData name="Mélodie, Marie, Anne Jacob" userId="S::10621817@polimi.it::055d709c-f1d8-47a0-928a-b4dfeb349445" providerId="AD" clId="Web-{5003F12F-5DAA-4ED8-3870-A37AEA4531CC}" dt="2021-02-05T11:56:44.582" v="51" actId="14100"/>
          <ac:picMkLst>
            <pc:docMk/>
            <pc:sldMk cId="0" sldId="271"/>
            <ac:picMk id="28" creationId="{1C0C53EE-6714-4161-9645-0CBF3098EB8F}"/>
          </ac:picMkLst>
        </pc:picChg>
        <pc:cxnChg chg="add mod">
          <ac:chgData name="Mélodie, Marie, Anne Jacob" userId="S::10621817@polimi.it::055d709c-f1d8-47a0-928a-b4dfeb349445" providerId="AD" clId="Web-{5003F12F-5DAA-4ED8-3870-A37AEA4531CC}" dt="2021-02-05T11:59:36.010" v="98" actId="14100"/>
          <ac:cxnSpMkLst>
            <pc:docMk/>
            <pc:sldMk cId="0" sldId="271"/>
            <ac:cxnSpMk id="29" creationId="{2B5F1406-A174-407A-A11A-E3DAD2862366}"/>
          </ac:cxnSpMkLst>
        </pc:cxnChg>
        <pc:cxnChg chg="add mod">
          <ac:chgData name="Mélodie, Marie, Anne Jacob" userId="S::10621817@polimi.it::055d709c-f1d8-47a0-928a-b4dfeb349445" providerId="AD" clId="Web-{5003F12F-5DAA-4ED8-3870-A37AEA4531CC}" dt="2021-02-05T11:59:43.041" v="101" actId="14100"/>
          <ac:cxnSpMkLst>
            <pc:docMk/>
            <pc:sldMk cId="0" sldId="271"/>
            <ac:cxnSpMk id="30" creationId="{FC69ED7D-F61C-44A8-A1C2-1554CCED9F9E}"/>
          </ac:cxnSpMkLst>
        </pc:cxnChg>
      </pc:sldChg>
    </pc:docChg>
  </pc:docChgLst>
  <pc:docChgLst>
    <pc:chgData name="Aida-Denisa Opîrlesc" userId="S::10735889@polimi.it::c796917b-8cea-4990-8d64-2634566d8e8c" providerId="AD" clId="Web-{27DB1AC5-329D-096A-3C81-13A5132FB4A9}"/>
    <pc:docChg chg="modSld">
      <pc:chgData name="Aida-Denisa Opîrlesc" userId="S::10735889@polimi.it::c796917b-8cea-4990-8d64-2634566d8e8c" providerId="AD" clId="Web-{27DB1AC5-329D-096A-3C81-13A5132FB4A9}" dt="2021-02-05T12:20:41.678" v="16" actId="20577"/>
      <pc:docMkLst>
        <pc:docMk/>
      </pc:docMkLst>
      <pc:sldChg chg="modSp">
        <pc:chgData name="Aida-Denisa Opîrlesc" userId="S::10735889@polimi.it::c796917b-8cea-4990-8d64-2634566d8e8c" providerId="AD" clId="Web-{27DB1AC5-329D-096A-3C81-13A5132FB4A9}" dt="2021-02-05T12:16:52.501" v="2" actId="20577"/>
        <pc:sldMkLst>
          <pc:docMk/>
          <pc:sldMk cId="0" sldId="259"/>
        </pc:sldMkLst>
        <pc:spChg chg="mod">
          <ac:chgData name="Aida-Denisa Opîrlesc" userId="S::10735889@polimi.it::c796917b-8cea-4990-8d64-2634566d8e8c" providerId="AD" clId="Web-{27DB1AC5-329D-096A-3C81-13A5132FB4A9}" dt="2021-02-05T12:16:52.501" v="2" actId="20577"/>
          <ac:spMkLst>
            <pc:docMk/>
            <pc:sldMk cId="0" sldId="259"/>
            <ac:spMk id="3" creationId="{00000000-0000-0000-0000-000000000000}"/>
          </ac:spMkLst>
        </pc:spChg>
      </pc:sldChg>
      <pc:sldChg chg="modSp">
        <pc:chgData name="Aida-Denisa Opîrlesc" userId="S::10735889@polimi.it::c796917b-8cea-4990-8d64-2634566d8e8c" providerId="AD" clId="Web-{27DB1AC5-329D-096A-3C81-13A5132FB4A9}" dt="2021-02-05T12:20:41.678" v="16" actId="20577"/>
        <pc:sldMkLst>
          <pc:docMk/>
          <pc:sldMk cId="0" sldId="262"/>
        </pc:sldMkLst>
        <pc:spChg chg="mod">
          <ac:chgData name="Aida-Denisa Opîrlesc" userId="S::10735889@polimi.it::c796917b-8cea-4990-8d64-2634566d8e8c" providerId="AD" clId="Web-{27DB1AC5-329D-096A-3C81-13A5132FB4A9}" dt="2021-02-05T12:20:41.678" v="16" actId="20577"/>
          <ac:spMkLst>
            <pc:docMk/>
            <pc:sldMk cId="0" sldId="262"/>
            <ac:spMk id="41" creationId="{00000000-0000-0000-0000-000000000000}"/>
          </ac:spMkLst>
        </pc:spChg>
      </pc:sldChg>
      <pc:sldChg chg="modSp">
        <pc:chgData name="Aida-Denisa Opîrlesc" userId="S::10735889@polimi.it::c796917b-8cea-4990-8d64-2634566d8e8c" providerId="AD" clId="Web-{27DB1AC5-329D-096A-3C81-13A5132FB4A9}" dt="2021-02-05T12:20:26.975" v="14" actId="20577"/>
        <pc:sldMkLst>
          <pc:docMk/>
          <pc:sldMk cId="0" sldId="263"/>
        </pc:sldMkLst>
        <pc:spChg chg="mod">
          <ac:chgData name="Aida-Denisa Opîrlesc" userId="S::10735889@polimi.it::c796917b-8cea-4990-8d64-2634566d8e8c" providerId="AD" clId="Web-{27DB1AC5-329D-096A-3C81-13A5132FB4A9}" dt="2021-02-05T12:20:26.975" v="14" actId="20577"/>
          <ac:spMkLst>
            <pc:docMk/>
            <pc:sldMk cId="0" sldId="263"/>
            <ac:spMk id="5" creationId="{00000000-0000-0000-0000-000000000000}"/>
          </ac:spMkLst>
        </pc:spChg>
      </pc:sldChg>
      <pc:sldChg chg="modSp">
        <pc:chgData name="Aida-Denisa Opîrlesc" userId="S::10735889@polimi.it::c796917b-8cea-4990-8d64-2634566d8e8c" providerId="AD" clId="Web-{27DB1AC5-329D-096A-3C81-13A5132FB4A9}" dt="2021-02-05T12:19:39.145" v="10" actId="20577"/>
        <pc:sldMkLst>
          <pc:docMk/>
          <pc:sldMk cId="0" sldId="267"/>
        </pc:sldMkLst>
        <pc:spChg chg="mod">
          <ac:chgData name="Aida-Denisa Opîrlesc" userId="S::10735889@polimi.it::c796917b-8cea-4990-8d64-2634566d8e8c" providerId="AD" clId="Web-{27DB1AC5-329D-096A-3C81-13A5132FB4A9}" dt="2021-02-05T12:19:20.973" v="8" actId="20577"/>
          <ac:spMkLst>
            <pc:docMk/>
            <pc:sldMk cId="0" sldId="267"/>
            <ac:spMk id="3" creationId="{00000000-0000-0000-0000-000000000000}"/>
          </ac:spMkLst>
        </pc:spChg>
        <pc:spChg chg="mod">
          <ac:chgData name="Aida-Denisa Opîrlesc" userId="S::10735889@polimi.it::c796917b-8cea-4990-8d64-2634566d8e8c" providerId="AD" clId="Web-{27DB1AC5-329D-096A-3C81-13A5132FB4A9}" dt="2021-02-05T12:19:39.145" v="10" actId="20577"/>
          <ac:spMkLst>
            <pc:docMk/>
            <pc:sldMk cId="0" sldId="267"/>
            <ac:spMk id="5" creationId="{00000000-0000-0000-0000-000000000000}"/>
          </ac:spMkLst>
        </pc:spChg>
      </pc:sldChg>
      <pc:sldChg chg="modSp">
        <pc:chgData name="Aida-Denisa Opîrlesc" userId="S::10735889@polimi.it::c796917b-8cea-4990-8d64-2634566d8e8c" providerId="AD" clId="Web-{27DB1AC5-329D-096A-3C81-13A5132FB4A9}" dt="2021-02-05T12:18:49.676" v="5" actId="20577"/>
        <pc:sldMkLst>
          <pc:docMk/>
          <pc:sldMk cId="0" sldId="268"/>
        </pc:sldMkLst>
        <pc:spChg chg="mod">
          <ac:chgData name="Aida-Denisa Opîrlesc" userId="S::10735889@polimi.it::c796917b-8cea-4990-8d64-2634566d8e8c" providerId="AD" clId="Web-{27DB1AC5-329D-096A-3C81-13A5132FB4A9}" dt="2021-02-05T12:18:49.676" v="5" actId="20577"/>
          <ac:spMkLst>
            <pc:docMk/>
            <pc:sldMk cId="0" sldId="268"/>
            <ac:spMk id="69" creationId="{00000000-0000-0000-0000-000000000000}"/>
          </ac:spMkLst>
        </pc:spChg>
      </pc:sldChg>
      <pc:sldChg chg="modSp">
        <pc:chgData name="Aida-Denisa Opîrlesc" userId="S::10735889@polimi.it::c796917b-8cea-4990-8d64-2634566d8e8c" providerId="AD" clId="Web-{27DB1AC5-329D-096A-3C81-13A5132FB4A9}" dt="2021-02-05T12:18:41.300" v="4" actId="20577"/>
        <pc:sldMkLst>
          <pc:docMk/>
          <pc:sldMk cId="0" sldId="270"/>
        </pc:sldMkLst>
        <pc:spChg chg="mod">
          <ac:chgData name="Aida-Denisa Opîrlesc" userId="S::10735889@polimi.it::c796917b-8cea-4990-8d64-2634566d8e8c" providerId="AD" clId="Web-{27DB1AC5-329D-096A-3C81-13A5132FB4A9}" dt="2021-02-05T12:18:41.300" v="4" actId="20577"/>
          <ac:spMkLst>
            <pc:docMk/>
            <pc:sldMk cId="0" sldId="270"/>
            <ac:spMk id="2" creationId="{00000000-0000-0000-0000-000000000000}"/>
          </ac:spMkLst>
        </pc:spChg>
      </pc:sldChg>
      <pc:sldChg chg="modSp">
        <pc:chgData name="Aida-Denisa Opîrlesc" userId="S::10735889@polimi.it::c796917b-8cea-4990-8d64-2634566d8e8c" providerId="AD" clId="Web-{27DB1AC5-329D-096A-3C81-13A5132FB4A9}" dt="2021-02-05T12:20:02.693" v="13" actId="20577"/>
        <pc:sldMkLst>
          <pc:docMk/>
          <pc:sldMk cId="0" sldId="271"/>
        </pc:sldMkLst>
        <pc:spChg chg="mod">
          <ac:chgData name="Aida-Denisa Opîrlesc" userId="S::10735889@polimi.it::c796917b-8cea-4990-8d64-2634566d8e8c" providerId="AD" clId="Web-{27DB1AC5-329D-096A-3C81-13A5132FB4A9}" dt="2021-02-05T12:20:02.693" v="13" actId="20577"/>
          <ac:spMkLst>
            <pc:docMk/>
            <pc:sldMk cId="0" sldId="271"/>
            <ac:spMk id="4" creationId="{00000000-0000-0000-0000-000000000000}"/>
          </ac:spMkLst>
        </pc:spChg>
      </pc:sldChg>
    </pc:docChg>
  </pc:docChgLst>
  <pc:docChgLst>
    <pc:chgData name="Gerardo Frutos Dordelly" userId="S::10692616@polimi.it::deebf6e0-e9ff-49f8-863f-888102be3e15" providerId="AD" clId="Web-{F2904BE5-7A19-DB35-2967-1FFE7031708A}"/>
    <pc:docChg chg="modSld">
      <pc:chgData name="Gerardo Frutos Dordelly" userId="S::10692616@polimi.it::deebf6e0-e9ff-49f8-863f-888102be3e15" providerId="AD" clId="Web-{F2904BE5-7A19-DB35-2967-1FFE7031708A}" dt="2021-02-05T12:19:58.516" v="212" actId="1076"/>
      <pc:docMkLst>
        <pc:docMk/>
      </pc:docMkLst>
      <pc:sldChg chg="modSp">
        <pc:chgData name="Gerardo Frutos Dordelly" userId="S::10692616@polimi.it::deebf6e0-e9ff-49f8-863f-888102be3e15" providerId="AD" clId="Web-{F2904BE5-7A19-DB35-2967-1FFE7031708A}" dt="2021-02-05T11:57:29.464" v="21" actId="20577"/>
        <pc:sldMkLst>
          <pc:docMk/>
          <pc:sldMk cId="0" sldId="258"/>
        </pc:sldMkLst>
        <pc:spChg chg="mod">
          <ac:chgData name="Gerardo Frutos Dordelly" userId="S::10692616@polimi.it::deebf6e0-e9ff-49f8-863f-888102be3e15" providerId="AD" clId="Web-{F2904BE5-7A19-DB35-2967-1FFE7031708A}" dt="2021-02-05T11:56:31.056" v="11" actId="14100"/>
          <ac:spMkLst>
            <pc:docMk/>
            <pc:sldMk cId="0" sldId="258"/>
            <ac:spMk id="2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1:57:29.464" v="21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1:56:24.384" v="8" actId="20577"/>
          <ac:spMkLst>
            <pc:docMk/>
            <pc:sldMk cId="0" sldId="258"/>
            <ac:spMk id="4" creationId="{00000000-0000-0000-0000-000000000000}"/>
          </ac:spMkLst>
        </pc:spChg>
      </pc:sldChg>
      <pc:sldChg chg="modSp">
        <pc:chgData name="Gerardo Frutos Dordelly" userId="S::10692616@polimi.it::deebf6e0-e9ff-49f8-863f-888102be3e15" providerId="AD" clId="Web-{F2904BE5-7A19-DB35-2967-1FFE7031708A}" dt="2021-02-05T11:59:18.451" v="83" actId="20577"/>
        <pc:sldMkLst>
          <pc:docMk/>
          <pc:sldMk cId="0" sldId="259"/>
        </pc:sldMkLst>
        <pc:spChg chg="mod">
          <ac:chgData name="Gerardo Frutos Dordelly" userId="S::10692616@polimi.it::deebf6e0-e9ff-49f8-863f-888102be3e15" providerId="AD" clId="Web-{F2904BE5-7A19-DB35-2967-1FFE7031708A}" dt="2021-02-05T11:59:18.451" v="83" actId="20577"/>
          <ac:spMkLst>
            <pc:docMk/>
            <pc:sldMk cId="0" sldId="259"/>
            <ac:spMk id="2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1:57:41.167" v="23" actId="20577"/>
          <ac:spMkLst>
            <pc:docMk/>
            <pc:sldMk cId="0" sldId="259"/>
            <ac:spMk id="3" creationId="{00000000-0000-0000-0000-000000000000}"/>
          </ac:spMkLst>
        </pc:spChg>
      </pc:sldChg>
      <pc:sldChg chg="modSp">
        <pc:chgData name="Gerardo Frutos Dordelly" userId="S::10692616@polimi.it::deebf6e0-e9ff-49f8-863f-888102be3e15" providerId="AD" clId="Web-{F2904BE5-7A19-DB35-2967-1FFE7031708A}" dt="2021-02-05T12:19:58.516" v="212" actId="1076"/>
        <pc:sldMkLst>
          <pc:docMk/>
          <pc:sldMk cId="0" sldId="260"/>
        </pc:sldMkLst>
        <pc:spChg chg="mod">
          <ac:chgData name="Gerardo Frutos Dordelly" userId="S::10692616@polimi.it::deebf6e0-e9ff-49f8-863f-888102be3e15" providerId="AD" clId="Web-{F2904BE5-7A19-DB35-2967-1FFE7031708A}" dt="2021-02-05T12:01:14.985" v="116" actId="20577"/>
          <ac:spMkLst>
            <pc:docMk/>
            <pc:sldMk cId="0" sldId="260"/>
            <ac:spMk id="7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01:25.142" v="117" actId="20577"/>
          <ac:spMkLst>
            <pc:docMk/>
            <pc:sldMk cId="0" sldId="260"/>
            <ac:spMk id="9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1:59:51.546" v="91" actId="20577"/>
          <ac:spMkLst>
            <pc:docMk/>
            <pc:sldMk cId="0" sldId="260"/>
            <ac:spMk id="10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1:59:32.639" v="84" actId="20577"/>
          <ac:spMkLst>
            <pc:docMk/>
            <pc:sldMk cId="0" sldId="260"/>
            <ac:spMk id="12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1:59:36.217" v="85" actId="2057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19:58.516" v="212" actId="1076"/>
          <ac:spMkLst>
            <pc:docMk/>
            <pc:sldMk cId="0" sldId="260"/>
            <ac:spMk id="33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1:59:48.561" v="90" actId="1076"/>
          <ac:spMkLst>
            <pc:docMk/>
            <pc:sldMk cId="0" sldId="260"/>
            <ac:spMk id="35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00:24.484" v="104" actId="1076"/>
          <ac:spMkLst>
            <pc:docMk/>
            <pc:sldMk cId="0" sldId="260"/>
            <ac:spMk id="37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00:20.734" v="103" actId="1076"/>
          <ac:spMkLst>
            <pc:docMk/>
            <pc:sldMk cId="0" sldId="260"/>
            <ac:spMk id="38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00:10.124" v="100" actId="20577"/>
          <ac:spMkLst>
            <pc:docMk/>
            <pc:sldMk cId="0" sldId="260"/>
            <ac:spMk id="39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1:59:59.561" v="92" actId="20577"/>
          <ac:spMkLst>
            <pc:docMk/>
            <pc:sldMk cId="0" sldId="260"/>
            <ac:spMk id="79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00:01.874" v="94" actId="20577"/>
          <ac:spMkLst>
            <pc:docMk/>
            <pc:sldMk cId="0" sldId="260"/>
            <ac:spMk id="80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00:04.718" v="96" actId="20577"/>
          <ac:spMkLst>
            <pc:docMk/>
            <pc:sldMk cId="0" sldId="260"/>
            <ac:spMk id="81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00:07.952" v="98" actId="20577"/>
          <ac:spMkLst>
            <pc:docMk/>
            <pc:sldMk cId="0" sldId="260"/>
            <ac:spMk id="82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00:42.172" v="111" actId="20577"/>
          <ac:spMkLst>
            <pc:docMk/>
            <pc:sldMk cId="0" sldId="260"/>
            <ac:spMk id="83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00:33.234" v="108" actId="20577"/>
          <ac:spMkLst>
            <pc:docMk/>
            <pc:sldMk cId="0" sldId="260"/>
            <ac:spMk id="84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00:28.953" v="106" actId="20577"/>
          <ac:spMkLst>
            <pc:docMk/>
            <pc:sldMk cId="0" sldId="260"/>
            <ac:spMk id="85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00:56.688" v="112" actId="14100"/>
          <ac:spMkLst>
            <pc:docMk/>
            <pc:sldMk cId="0" sldId="260"/>
            <ac:spMk id="86" creationId="{00000000-0000-0000-0000-000000000000}"/>
          </ac:spMkLst>
        </pc:spChg>
      </pc:sldChg>
      <pc:sldChg chg="modSp">
        <pc:chgData name="Gerardo Frutos Dordelly" userId="S::10692616@polimi.it::deebf6e0-e9ff-49f8-863f-888102be3e15" providerId="AD" clId="Web-{F2904BE5-7A19-DB35-2967-1FFE7031708A}" dt="2021-02-05T12:01:42.517" v="121" actId="20577"/>
        <pc:sldMkLst>
          <pc:docMk/>
          <pc:sldMk cId="0" sldId="261"/>
        </pc:sldMkLst>
        <pc:spChg chg="mod">
          <ac:chgData name="Gerardo Frutos Dordelly" userId="S::10692616@polimi.it::deebf6e0-e9ff-49f8-863f-888102be3e15" providerId="AD" clId="Web-{F2904BE5-7A19-DB35-2967-1FFE7031708A}" dt="2021-02-05T12:01:42.517" v="121" actId="20577"/>
          <ac:spMkLst>
            <pc:docMk/>
            <pc:sldMk cId="0" sldId="261"/>
            <ac:spMk id="4" creationId="{00000000-0000-0000-0000-000000000000}"/>
          </ac:spMkLst>
        </pc:spChg>
      </pc:sldChg>
      <pc:sldChg chg="modSp">
        <pc:chgData name="Gerardo Frutos Dordelly" userId="S::10692616@polimi.it::deebf6e0-e9ff-49f8-863f-888102be3e15" providerId="AD" clId="Web-{F2904BE5-7A19-DB35-2967-1FFE7031708A}" dt="2021-02-05T12:05:04.836" v="139" actId="20577"/>
        <pc:sldMkLst>
          <pc:docMk/>
          <pc:sldMk cId="0" sldId="262"/>
        </pc:sldMkLst>
        <pc:spChg chg="mod">
          <ac:chgData name="Gerardo Frutos Dordelly" userId="S::10692616@polimi.it::deebf6e0-e9ff-49f8-863f-888102be3e15" providerId="AD" clId="Web-{F2904BE5-7A19-DB35-2967-1FFE7031708A}" dt="2021-02-05T12:05:04.836" v="139" actId="20577"/>
          <ac:spMkLst>
            <pc:docMk/>
            <pc:sldMk cId="0" sldId="262"/>
            <ac:spMk id="2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04:50.913" v="135" actId="20577"/>
          <ac:spMkLst>
            <pc:docMk/>
            <pc:sldMk cId="0" sldId="262"/>
            <ac:spMk id="40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04:38.991" v="134" actId="20577"/>
          <ac:spMkLst>
            <pc:docMk/>
            <pc:sldMk cId="0" sldId="262"/>
            <ac:spMk id="41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04:33.366" v="132" actId="20577"/>
          <ac:spMkLst>
            <pc:docMk/>
            <pc:sldMk cId="0" sldId="262"/>
            <ac:spMk id="42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04:24.631" v="130" actId="20577"/>
          <ac:spMkLst>
            <pc:docMk/>
            <pc:sldMk cId="0" sldId="262"/>
            <ac:spMk id="43" creationId="{00000000-0000-0000-0000-000000000000}"/>
          </ac:spMkLst>
        </pc:spChg>
      </pc:sldChg>
      <pc:sldChg chg="modSp">
        <pc:chgData name="Gerardo Frutos Dordelly" userId="S::10692616@polimi.it::deebf6e0-e9ff-49f8-863f-888102be3e15" providerId="AD" clId="Web-{F2904BE5-7A19-DB35-2967-1FFE7031708A}" dt="2021-02-05T12:08:38.482" v="158" actId="20577"/>
        <pc:sldMkLst>
          <pc:docMk/>
          <pc:sldMk cId="0" sldId="263"/>
        </pc:sldMkLst>
        <pc:spChg chg="mod">
          <ac:chgData name="Gerardo Frutos Dordelly" userId="S::10692616@polimi.it::deebf6e0-e9ff-49f8-863f-888102be3e15" providerId="AD" clId="Web-{F2904BE5-7A19-DB35-2967-1FFE7031708A}" dt="2021-02-05T12:05:33.914" v="144" actId="20577"/>
          <ac:spMkLst>
            <pc:docMk/>
            <pc:sldMk cId="0" sldId="263"/>
            <ac:spMk id="4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05:35.336" v="145" actId="20577"/>
          <ac:spMkLst>
            <pc:docMk/>
            <pc:sldMk cId="0" sldId="263"/>
            <ac:spMk id="5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05:57.415" v="150" actId="20577"/>
          <ac:spMkLst>
            <pc:docMk/>
            <pc:sldMk cId="0" sldId="263"/>
            <ac:spMk id="6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08:38.482" v="158" actId="20577"/>
          <ac:spMkLst>
            <pc:docMk/>
            <pc:sldMk cId="0" sldId="263"/>
            <ac:spMk id="7" creationId="{00000000-0000-0000-0000-000000000000}"/>
          </ac:spMkLst>
        </pc:spChg>
      </pc:sldChg>
      <pc:sldChg chg="modSp">
        <pc:chgData name="Gerardo Frutos Dordelly" userId="S::10692616@polimi.it::deebf6e0-e9ff-49f8-863f-888102be3e15" providerId="AD" clId="Web-{F2904BE5-7A19-DB35-2967-1FFE7031708A}" dt="2021-02-05T12:09:09.983" v="162" actId="14100"/>
        <pc:sldMkLst>
          <pc:docMk/>
          <pc:sldMk cId="0" sldId="264"/>
        </pc:sldMkLst>
        <pc:spChg chg="mod">
          <ac:chgData name="Gerardo Frutos Dordelly" userId="S::10692616@polimi.it::deebf6e0-e9ff-49f8-863f-888102be3e15" providerId="AD" clId="Web-{F2904BE5-7A19-DB35-2967-1FFE7031708A}" dt="2021-02-05T12:09:09.983" v="162" actId="14100"/>
          <ac:spMkLst>
            <pc:docMk/>
            <pc:sldMk cId="0" sldId="264"/>
            <ac:spMk id="121" creationId="{00000000-0000-0000-0000-000000000000}"/>
          </ac:spMkLst>
        </pc:spChg>
      </pc:sldChg>
      <pc:sldChg chg="modSp">
        <pc:chgData name="Gerardo Frutos Dordelly" userId="S::10692616@polimi.it::deebf6e0-e9ff-49f8-863f-888102be3e15" providerId="AD" clId="Web-{F2904BE5-7A19-DB35-2967-1FFE7031708A}" dt="2021-02-05T12:09:51.187" v="172" actId="14100"/>
        <pc:sldMkLst>
          <pc:docMk/>
          <pc:sldMk cId="0" sldId="265"/>
        </pc:sldMkLst>
        <pc:spChg chg="mod">
          <ac:chgData name="Gerardo Frutos Dordelly" userId="S::10692616@polimi.it::deebf6e0-e9ff-49f8-863f-888102be3e15" providerId="AD" clId="Web-{F2904BE5-7A19-DB35-2967-1FFE7031708A}" dt="2021-02-05T12:09:29.640" v="166" actId="20577"/>
          <ac:spMkLst>
            <pc:docMk/>
            <pc:sldMk cId="0" sldId="265"/>
            <ac:spMk id="87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09:44.953" v="169" actId="14100"/>
          <ac:spMkLst>
            <pc:docMk/>
            <pc:sldMk cId="0" sldId="265"/>
            <ac:spMk id="88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09:51.187" v="172" actId="14100"/>
          <ac:spMkLst>
            <pc:docMk/>
            <pc:sldMk cId="0" sldId="265"/>
            <ac:spMk id="89" creationId="{00000000-0000-0000-0000-000000000000}"/>
          </ac:spMkLst>
        </pc:spChg>
      </pc:sldChg>
      <pc:sldChg chg="modSp">
        <pc:chgData name="Gerardo Frutos Dordelly" userId="S::10692616@polimi.it::deebf6e0-e9ff-49f8-863f-888102be3e15" providerId="AD" clId="Web-{F2904BE5-7A19-DB35-2967-1FFE7031708A}" dt="2021-02-05T12:10:26.954" v="177" actId="20577"/>
        <pc:sldMkLst>
          <pc:docMk/>
          <pc:sldMk cId="0" sldId="266"/>
        </pc:sldMkLst>
        <pc:spChg chg="mod">
          <ac:chgData name="Gerardo Frutos Dordelly" userId="S::10692616@polimi.it::deebf6e0-e9ff-49f8-863f-888102be3e15" providerId="AD" clId="Web-{F2904BE5-7A19-DB35-2967-1FFE7031708A}" dt="2021-02-05T12:10:26.954" v="177" actId="20577"/>
          <ac:spMkLst>
            <pc:docMk/>
            <pc:sldMk cId="0" sldId="266"/>
            <ac:spMk id="2" creationId="{00000000-0000-0000-0000-000000000000}"/>
          </ac:spMkLst>
        </pc:spChg>
      </pc:sldChg>
      <pc:sldChg chg="modSp">
        <pc:chgData name="Gerardo Frutos Dordelly" userId="S::10692616@polimi.it::deebf6e0-e9ff-49f8-863f-888102be3e15" providerId="AD" clId="Web-{F2904BE5-7A19-DB35-2967-1FFE7031708A}" dt="2021-02-05T12:11:01.423" v="182" actId="20577"/>
        <pc:sldMkLst>
          <pc:docMk/>
          <pc:sldMk cId="0" sldId="267"/>
        </pc:sldMkLst>
        <pc:spChg chg="mod">
          <ac:chgData name="Gerardo Frutos Dordelly" userId="S::10692616@polimi.it::deebf6e0-e9ff-49f8-863f-888102be3e15" providerId="AD" clId="Web-{F2904BE5-7A19-DB35-2967-1FFE7031708A}" dt="2021-02-05T12:11:01.423" v="182" actId="20577"/>
          <ac:spMkLst>
            <pc:docMk/>
            <pc:sldMk cId="0" sldId="267"/>
            <ac:spMk id="2" creationId="{00000000-0000-0000-0000-000000000000}"/>
          </ac:spMkLst>
        </pc:spChg>
      </pc:sldChg>
      <pc:sldChg chg="modSp">
        <pc:chgData name="Gerardo Frutos Dordelly" userId="S::10692616@polimi.it::deebf6e0-e9ff-49f8-863f-888102be3e15" providerId="AD" clId="Web-{F2904BE5-7A19-DB35-2967-1FFE7031708A}" dt="2021-02-05T12:11:57.894" v="189" actId="14100"/>
        <pc:sldMkLst>
          <pc:docMk/>
          <pc:sldMk cId="0" sldId="268"/>
        </pc:sldMkLst>
        <pc:spChg chg="mod">
          <ac:chgData name="Gerardo Frutos Dordelly" userId="S::10692616@polimi.it::deebf6e0-e9ff-49f8-863f-888102be3e15" providerId="AD" clId="Web-{F2904BE5-7A19-DB35-2967-1FFE7031708A}" dt="2021-02-05T12:11:47.050" v="186" actId="20577"/>
          <ac:spMkLst>
            <pc:docMk/>
            <pc:sldMk cId="0" sldId="268"/>
            <ac:spMk id="66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11:57.894" v="189" actId="14100"/>
          <ac:spMkLst>
            <pc:docMk/>
            <pc:sldMk cId="0" sldId="268"/>
            <ac:spMk id="69" creationId="{00000000-0000-0000-0000-000000000000}"/>
          </ac:spMkLst>
        </pc:spChg>
      </pc:sldChg>
      <pc:sldChg chg="modSp">
        <pc:chgData name="Gerardo Frutos Dordelly" userId="S::10692616@polimi.it::deebf6e0-e9ff-49f8-863f-888102be3e15" providerId="AD" clId="Web-{F2904BE5-7A19-DB35-2967-1FFE7031708A}" dt="2021-02-05T12:12:22.473" v="194" actId="20577"/>
        <pc:sldMkLst>
          <pc:docMk/>
          <pc:sldMk cId="0" sldId="269"/>
        </pc:sldMkLst>
        <pc:spChg chg="mod">
          <ac:chgData name="Gerardo Frutos Dordelly" userId="S::10692616@polimi.it::deebf6e0-e9ff-49f8-863f-888102be3e15" providerId="AD" clId="Web-{F2904BE5-7A19-DB35-2967-1FFE7031708A}" dt="2021-02-05T12:12:22.473" v="194" actId="20577"/>
          <ac:spMkLst>
            <pc:docMk/>
            <pc:sldMk cId="0" sldId="269"/>
            <ac:spMk id="125" creationId="{00000000-0000-0000-0000-000000000000}"/>
          </ac:spMkLst>
        </pc:spChg>
      </pc:sldChg>
      <pc:sldChg chg="modSp">
        <pc:chgData name="Gerardo Frutos Dordelly" userId="S::10692616@polimi.it::deebf6e0-e9ff-49f8-863f-888102be3e15" providerId="AD" clId="Web-{F2904BE5-7A19-DB35-2967-1FFE7031708A}" dt="2021-02-05T12:13:52.069" v="209" actId="14100"/>
        <pc:sldMkLst>
          <pc:docMk/>
          <pc:sldMk cId="0" sldId="270"/>
        </pc:sldMkLst>
        <pc:spChg chg="mod">
          <ac:chgData name="Gerardo Frutos Dordelly" userId="S::10692616@polimi.it::deebf6e0-e9ff-49f8-863f-888102be3e15" providerId="AD" clId="Web-{F2904BE5-7A19-DB35-2967-1FFE7031708A}" dt="2021-02-05T12:13:52.069" v="209" actId="14100"/>
          <ac:spMkLst>
            <pc:docMk/>
            <pc:sldMk cId="0" sldId="270"/>
            <ac:spMk id="2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13:33.209" v="207" actId="20577"/>
          <ac:spMkLst>
            <pc:docMk/>
            <pc:sldMk cId="0" sldId="270"/>
            <ac:spMk id="3" creationId="{00000000-0000-0000-0000-000000000000}"/>
          </ac:spMkLst>
        </pc:spChg>
      </pc:sldChg>
      <pc:sldChg chg="modSp">
        <pc:chgData name="Gerardo Frutos Dordelly" userId="S::10692616@polimi.it::deebf6e0-e9ff-49f8-863f-888102be3e15" providerId="AD" clId="Web-{F2904BE5-7A19-DB35-2967-1FFE7031708A}" dt="2021-02-05T12:13:19.443" v="205" actId="14100"/>
        <pc:sldMkLst>
          <pc:docMk/>
          <pc:sldMk cId="0" sldId="271"/>
        </pc:sldMkLst>
        <pc:spChg chg="mod">
          <ac:chgData name="Gerardo Frutos Dordelly" userId="S::10692616@polimi.it::deebf6e0-e9ff-49f8-863f-888102be3e15" providerId="AD" clId="Web-{F2904BE5-7A19-DB35-2967-1FFE7031708A}" dt="2021-02-05T12:13:15.646" v="202" actId="14100"/>
          <ac:spMkLst>
            <pc:docMk/>
            <pc:sldMk cId="0" sldId="271"/>
            <ac:spMk id="2" creationId="{00000000-0000-0000-0000-000000000000}"/>
          </ac:spMkLst>
        </pc:spChg>
        <pc:spChg chg="mod">
          <ac:chgData name="Gerardo Frutos Dordelly" userId="S::10692616@polimi.it::deebf6e0-e9ff-49f8-863f-888102be3e15" providerId="AD" clId="Web-{F2904BE5-7A19-DB35-2967-1FFE7031708A}" dt="2021-02-05T12:13:19.443" v="205" actId="14100"/>
          <ac:spMkLst>
            <pc:docMk/>
            <pc:sldMk cId="0" sldId="271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rgbClr val="231F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rgbClr val="231F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rgbClr val="231F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51878" y="419942"/>
            <a:ext cx="5737225" cy="4737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rgbClr val="231F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gerardo.frutos@mail.polimi.it" TargetMode="External"/><Relationship Id="rId13" Type="http://schemas.openxmlformats.org/officeDocument/2006/relationships/hyperlink" Target="mailto:ob@mail.polimi.it" TargetMode="External"/><Relationship Id="rId3" Type="http://schemas.openxmlformats.org/officeDocument/2006/relationships/image" Target="../media/image4.png"/><Relationship Id="rId7" Type="http://schemas.openxmlformats.org/officeDocument/2006/relationships/hyperlink" Target="mailto:opirlesc@mail.polimi.it" TargetMode="External"/><Relationship Id="rId12" Type="http://schemas.openxmlformats.org/officeDocument/2006/relationships/hyperlink" Target="mailto:melodie.jacob@mail.polimi.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idadenisa.opirlesc@mail.polimi.it" TargetMode="External"/><Relationship Id="rId11" Type="http://schemas.openxmlformats.org/officeDocument/2006/relationships/hyperlink" Target="mailto:sius.james@mail.polimi.it" TargetMode="External"/><Relationship Id="rId5" Type="http://schemas.openxmlformats.org/officeDocument/2006/relationships/image" Target="../media/image6.png"/><Relationship Id="rId10" Type="http://schemas.openxmlformats.org/officeDocument/2006/relationships/hyperlink" Target="mailto:akashaloysius.james@mail.polimi.it" TargetMode="External"/><Relationship Id="rId4" Type="http://schemas.openxmlformats.org/officeDocument/2006/relationships/image" Target="../media/image5.png"/><Relationship Id="rId9" Type="http://schemas.openxmlformats.org/officeDocument/2006/relationships/hyperlink" Target="mailto:os@mail.polimi.i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hyperlink" Target="mailto:nmavridis@iit.demokritos.g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byuc@hongik.ac.kr" TargetMode="External"/><Relationship Id="rId5" Type="http://schemas.openxmlformats.org/officeDocument/2006/relationships/hyperlink" Target="mailto:alberto.brunete@upm.es" TargetMode="External"/><Relationship Id="rId4" Type="http://schemas.openxmlformats.org/officeDocument/2006/relationships/hyperlink" Target="mailto:scosta@dei.uminho.p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C6D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20104100" cy="11308715"/>
            </a:xfrm>
            <a:custGeom>
              <a:avLst/>
              <a:gdLst/>
              <a:ahLst/>
              <a:cxnLst/>
              <a:rect l="l" t="t" r="r" b="b"/>
              <a:pathLst>
                <a:path w="20104100" h="11308715">
                  <a:moveTo>
                    <a:pt x="20104099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0104099" y="11308556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000000">
                <a:alpha val="3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526451" y="5017510"/>
            <a:ext cx="905129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110">
                <a:solidFill>
                  <a:srgbClr val="FFFFFF"/>
                </a:solidFill>
                <a:latin typeface="Lucida Sans Unicode"/>
                <a:cs typeface="Lucida Sans Unicode"/>
              </a:rPr>
              <a:t>Emotional</a:t>
            </a:r>
            <a:r>
              <a:rPr sz="66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6600" spc="5">
                <a:solidFill>
                  <a:srgbClr val="FFFFFF"/>
                </a:solidFill>
                <a:latin typeface="Lucida Sans Unicode"/>
                <a:cs typeface="Lucida Sans Unicode"/>
              </a:rPr>
              <a:t>storytelling</a:t>
            </a:r>
            <a:endParaRPr sz="66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97618" y="4099326"/>
            <a:ext cx="456755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17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50" spc="6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05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050" spc="2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050" spc="-1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050" spc="60">
                <a:solidFill>
                  <a:srgbClr val="FFFFFF"/>
                </a:solidFill>
                <a:latin typeface="Verdana"/>
                <a:cs typeface="Verdana"/>
              </a:rPr>
              <a:t>ed</a:t>
            </a:r>
            <a:r>
              <a:rPr sz="205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205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7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050" spc="-9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050" spc="20">
                <a:solidFill>
                  <a:srgbClr val="FFFFFF"/>
                </a:solidFill>
                <a:latin typeface="Verdana"/>
                <a:cs typeface="Verdana"/>
              </a:rPr>
              <a:t>er</a:t>
            </a:r>
            <a:r>
              <a:rPr sz="2050" spc="-2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050" spc="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50" spc="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05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0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-8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65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25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sz="1650" spc="5">
                <a:solidFill>
                  <a:srgbClr val="FFFFFF"/>
                </a:solidFill>
                <a:latin typeface="Lucida Sans Unicode"/>
                <a:cs typeface="Lucida Sans Unicode"/>
              </a:rPr>
              <a:t>0</a:t>
            </a:r>
            <a:r>
              <a:rPr sz="1650" spc="-35">
                <a:solidFill>
                  <a:srgbClr val="FFFFFF"/>
                </a:solidFill>
                <a:latin typeface="Lucida Sans Unicode"/>
                <a:cs typeface="Lucida Sans Unicode"/>
              </a:rPr>
              <a:t>20-2</a:t>
            </a:r>
            <a:r>
              <a:rPr sz="1650" spc="-55">
                <a:solidFill>
                  <a:srgbClr val="FFFFFF"/>
                </a:solidFill>
                <a:latin typeface="Lucida Sans Unicode"/>
                <a:cs typeface="Lucida Sans Unicode"/>
              </a:rPr>
              <a:t>0</a:t>
            </a:r>
            <a:r>
              <a:rPr sz="1650" spc="-285">
                <a:solidFill>
                  <a:srgbClr val="FFFFFF"/>
                </a:solidFill>
                <a:latin typeface="Lucida Sans Unicode"/>
                <a:cs typeface="Lucida Sans Unicode"/>
              </a:rPr>
              <a:t>21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476858" y="6698332"/>
            <a:ext cx="11880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050" spc="-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050" spc="60">
                <a:solidFill>
                  <a:srgbClr val="FFFFFF"/>
                </a:solidFill>
                <a:latin typeface="Verdana"/>
                <a:cs typeface="Verdana"/>
              </a:rPr>
              <a:t>oup</a:t>
            </a:r>
            <a:r>
              <a:rPr sz="205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260">
                <a:solidFill>
                  <a:srgbClr val="FFFFFF"/>
                </a:solidFill>
                <a:latin typeface="Verdana"/>
                <a:cs typeface="Verdana"/>
              </a:rPr>
              <a:t>13</a:t>
            </a:r>
            <a:endParaRPr sz="205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6952" y="4549599"/>
            <a:ext cx="14717394" cy="6382385"/>
            <a:chOff x="376952" y="4549599"/>
            <a:chExt cx="14717394" cy="638238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952" y="10016250"/>
              <a:ext cx="3601984" cy="91536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26025" y="4565306"/>
              <a:ext cx="10052050" cy="2052320"/>
            </a:xfrm>
            <a:custGeom>
              <a:avLst/>
              <a:gdLst/>
              <a:ahLst/>
              <a:cxnLst/>
              <a:rect l="l" t="t" r="r" b="b"/>
              <a:pathLst>
                <a:path w="10052050" h="2052320">
                  <a:moveTo>
                    <a:pt x="10052049" y="1574821"/>
                  </a:moveTo>
                  <a:lnTo>
                    <a:pt x="10052049" y="0"/>
                  </a:lnTo>
                  <a:lnTo>
                    <a:pt x="0" y="0"/>
                  </a:lnTo>
                  <a:lnTo>
                    <a:pt x="0" y="2052293"/>
                  </a:lnTo>
                  <a:lnTo>
                    <a:pt x="9612293" y="2052293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026025" cy="11308715"/>
          </a:xfrm>
          <a:custGeom>
            <a:avLst/>
            <a:gdLst/>
            <a:ahLst/>
            <a:cxnLst/>
            <a:rect l="l" t="t" r="r" b="b"/>
            <a:pathLst>
              <a:path w="5026025" h="11308715">
                <a:moveTo>
                  <a:pt x="5026024" y="0"/>
                </a:moveTo>
                <a:lnTo>
                  <a:pt x="0" y="0"/>
                </a:lnTo>
                <a:lnTo>
                  <a:pt x="0" y="11308556"/>
                </a:lnTo>
                <a:lnTo>
                  <a:pt x="5026024" y="11308556"/>
                </a:lnTo>
                <a:lnTo>
                  <a:pt x="5026024" y="0"/>
                </a:lnTo>
                <a:close/>
              </a:path>
            </a:pathLst>
          </a:custGeom>
          <a:solidFill>
            <a:srgbClr val="E3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0634" y="2684091"/>
            <a:ext cx="2105660" cy="433070"/>
          </a:xfrm>
          <a:prstGeom prst="rect">
            <a:avLst/>
          </a:prstGeom>
          <a:solidFill>
            <a:srgbClr val="E3F3F8"/>
          </a:solidFill>
          <a:ln w="25737">
            <a:solidFill>
              <a:srgbClr val="056598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650875" marR="83820" indent="-528955">
              <a:lnSpc>
                <a:spcPct val="101299"/>
              </a:lnSpc>
              <a:spcBef>
                <a:spcPts val="265"/>
              </a:spcBef>
            </a:pPr>
            <a:r>
              <a:rPr sz="1000" spc="10">
                <a:solidFill>
                  <a:srgbClr val="231F20"/>
                </a:solidFill>
                <a:latin typeface="Verdana"/>
                <a:cs typeface="Verdana"/>
              </a:rPr>
              <a:t>Description</a:t>
            </a:r>
            <a:r>
              <a:rPr sz="1000" spc="-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3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1000" spc="-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5">
                <a:solidFill>
                  <a:srgbClr val="231F20"/>
                </a:solidFill>
                <a:latin typeface="Verdana"/>
                <a:cs typeface="Verdana"/>
              </a:rPr>
              <a:t>characters</a:t>
            </a:r>
            <a:r>
              <a:rPr sz="1000" spc="-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5">
                <a:solidFill>
                  <a:srgbClr val="231F20"/>
                </a:solidFill>
                <a:latin typeface="Verdana"/>
                <a:cs typeface="Verdana"/>
              </a:rPr>
              <a:t>and </a:t>
            </a:r>
            <a:r>
              <a:rPr sz="1000" spc="-34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3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1000" spc="-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-15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000" spc="-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>
                <a:solidFill>
                  <a:srgbClr val="231F20"/>
                </a:solidFill>
                <a:latin typeface="Verdana"/>
                <a:cs typeface="Verdana"/>
              </a:rPr>
              <a:t>situation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14933" y="1321822"/>
            <a:ext cx="777240" cy="777240"/>
          </a:xfrm>
          <a:custGeom>
            <a:avLst/>
            <a:gdLst/>
            <a:ahLst/>
            <a:cxnLst/>
            <a:rect l="l" t="t" r="r" b="b"/>
            <a:pathLst>
              <a:path w="777239" h="777239">
                <a:moveTo>
                  <a:pt x="777138" y="388564"/>
                </a:moveTo>
                <a:lnTo>
                  <a:pt x="774111" y="437305"/>
                </a:lnTo>
                <a:lnTo>
                  <a:pt x="765271" y="484239"/>
                </a:lnTo>
                <a:lnTo>
                  <a:pt x="750984" y="529002"/>
                </a:lnTo>
                <a:lnTo>
                  <a:pt x="731612" y="571231"/>
                </a:lnTo>
                <a:lnTo>
                  <a:pt x="707521" y="610560"/>
                </a:lnTo>
                <a:lnTo>
                  <a:pt x="679074" y="646626"/>
                </a:lnTo>
                <a:lnTo>
                  <a:pt x="646636" y="679064"/>
                </a:lnTo>
                <a:lnTo>
                  <a:pt x="610570" y="707511"/>
                </a:lnTo>
                <a:lnTo>
                  <a:pt x="571241" y="731602"/>
                </a:lnTo>
                <a:lnTo>
                  <a:pt x="529013" y="750973"/>
                </a:lnTo>
                <a:lnTo>
                  <a:pt x="484250" y="765261"/>
                </a:lnTo>
                <a:lnTo>
                  <a:pt x="437315" y="774100"/>
                </a:lnTo>
                <a:lnTo>
                  <a:pt x="388574" y="777128"/>
                </a:lnTo>
                <a:lnTo>
                  <a:pt x="339833" y="774100"/>
                </a:lnTo>
                <a:lnTo>
                  <a:pt x="292898" y="765261"/>
                </a:lnTo>
                <a:lnTo>
                  <a:pt x="248134" y="750973"/>
                </a:lnTo>
                <a:lnTo>
                  <a:pt x="205905" y="731602"/>
                </a:lnTo>
                <a:lnTo>
                  <a:pt x="166574" y="707511"/>
                </a:lnTo>
                <a:lnTo>
                  <a:pt x="130507" y="679064"/>
                </a:lnTo>
                <a:lnTo>
                  <a:pt x="98068" y="646626"/>
                </a:lnTo>
                <a:lnTo>
                  <a:pt x="69620" y="610560"/>
                </a:lnTo>
                <a:lnTo>
                  <a:pt x="45528" y="571231"/>
                </a:lnTo>
                <a:lnTo>
                  <a:pt x="26155" y="529002"/>
                </a:lnTo>
                <a:lnTo>
                  <a:pt x="11867" y="484239"/>
                </a:lnTo>
                <a:lnTo>
                  <a:pt x="3027" y="437305"/>
                </a:lnTo>
                <a:lnTo>
                  <a:pt x="0" y="388564"/>
                </a:lnTo>
                <a:lnTo>
                  <a:pt x="3027" y="339822"/>
                </a:lnTo>
                <a:lnTo>
                  <a:pt x="11867" y="292888"/>
                </a:lnTo>
                <a:lnTo>
                  <a:pt x="26155" y="248125"/>
                </a:lnTo>
                <a:lnTo>
                  <a:pt x="45528" y="205896"/>
                </a:lnTo>
                <a:lnTo>
                  <a:pt x="69620" y="166567"/>
                </a:lnTo>
                <a:lnTo>
                  <a:pt x="98068" y="130502"/>
                </a:lnTo>
                <a:lnTo>
                  <a:pt x="130507" y="98063"/>
                </a:lnTo>
                <a:lnTo>
                  <a:pt x="166574" y="69616"/>
                </a:lnTo>
                <a:lnTo>
                  <a:pt x="205905" y="45525"/>
                </a:lnTo>
                <a:lnTo>
                  <a:pt x="248134" y="26154"/>
                </a:lnTo>
                <a:lnTo>
                  <a:pt x="292898" y="11866"/>
                </a:lnTo>
                <a:lnTo>
                  <a:pt x="339833" y="3027"/>
                </a:lnTo>
                <a:lnTo>
                  <a:pt x="388574" y="0"/>
                </a:lnTo>
                <a:lnTo>
                  <a:pt x="437315" y="3027"/>
                </a:lnTo>
                <a:lnTo>
                  <a:pt x="484250" y="11866"/>
                </a:lnTo>
                <a:lnTo>
                  <a:pt x="529013" y="26154"/>
                </a:lnTo>
                <a:lnTo>
                  <a:pt x="571241" y="45525"/>
                </a:lnTo>
                <a:lnTo>
                  <a:pt x="610570" y="69616"/>
                </a:lnTo>
                <a:lnTo>
                  <a:pt x="646636" y="98063"/>
                </a:lnTo>
                <a:lnTo>
                  <a:pt x="679074" y="130502"/>
                </a:lnTo>
                <a:lnTo>
                  <a:pt x="707521" y="166567"/>
                </a:lnTo>
                <a:lnTo>
                  <a:pt x="731612" y="205896"/>
                </a:lnTo>
                <a:lnTo>
                  <a:pt x="750984" y="248125"/>
                </a:lnTo>
                <a:lnTo>
                  <a:pt x="765271" y="292888"/>
                </a:lnTo>
                <a:lnTo>
                  <a:pt x="774111" y="339822"/>
                </a:lnTo>
                <a:lnTo>
                  <a:pt x="777138" y="388564"/>
                </a:lnTo>
                <a:close/>
              </a:path>
            </a:pathLst>
          </a:custGeom>
          <a:ln w="25737">
            <a:solidFill>
              <a:srgbClr val="056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5276" y="1612967"/>
            <a:ext cx="455295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5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000" spc="-25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000" spc="8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000" spc="25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1000" spc="4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23041" y="9125837"/>
            <a:ext cx="777240" cy="777240"/>
          </a:xfrm>
          <a:custGeom>
            <a:avLst/>
            <a:gdLst/>
            <a:ahLst/>
            <a:cxnLst/>
            <a:rect l="l" t="t" r="r" b="b"/>
            <a:pathLst>
              <a:path w="777239" h="777240">
                <a:moveTo>
                  <a:pt x="777138" y="388564"/>
                </a:moveTo>
                <a:lnTo>
                  <a:pt x="774111" y="437305"/>
                </a:lnTo>
                <a:lnTo>
                  <a:pt x="765271" y="484239"/>
                </a:lnTo>
                <a:lnTo>
                  <a:pt x="750984" y="529002"/>
                </a:lnTo>
                <a:lnTo>
                  <a:pt x="731612" y="571231"/>
                </a:lnTo>
                <a:lnTo>
                  <a:pt x="707521" y="610560"/>
                </a:lnTo>
                <a:lnTo>
                  <a:pt x="679074" y="646626"/>
                </a:lnTo>
                <a:lnTo>
                  <a:pt x="646636" y="679064"/>
                </a:lnTo>
                <a:lnTo>
                  <a:pt x="610570" y="707511"/>
                </a:lnTo>
                <a:lnTo>
                  <a:pt x="571241" y="731602"/>
                </a:lnTo>
                <a:lnTo>
                  <a:pt x="529013" y="750973"/>
                </a:lnTo>
                <a:lnTo>
                  <a:pt x="484250" y="765261"/>
                </a:lnTo>
                <a:lnTo>
                  <a:pt x="437315" y="774100"/>
                </a:lnTo>
                <a:lnTo>
                  <a:pt x="388574" y="777128"/>
                </a:lnTo>
                <a:lnTo>
                  <a:pt x="339833" y="774100"/>
                </a:lnTo>
                <a:lnTo>
                  <a:pt x="292898" y="765261"/>
                </a:lnTo>
                <a:lnTo>
                  <a:pt x="248134" y="750973"/>
                </a:lnTo>
                <a:lnTo>
                  <a:pt x="205905" y="731602"/>
                </a:lnTo>
                <a:lnTo>
                  <a:pt x="166574" y="707511"/>
                </a:lnTo>
                <a:lnTo>
                  <a:pt x="130507" y="679064"/>
                </a:lnTo>
                <a:lnTo>
                  <a:pt x="98068" y="646626"/>
                </a:lnTo>
                <a:lnTo>
                  <a:pt x="69620" y="610560"/>
                </a:lnTo>
                <a:lnTo>
                  <a:pt x="45528" y="571231"/>
                </a:lnTo>
                <a:lnTo>
                  <a:pt x="26155" y="529002"/>
                </a:lnTo>
                <a:lnTo>
                  <a:pt x="11867" y="484239"/>
                </a:lnTo>
                <a:lnTo>
                  <a:pt x="3027" y="437305"/>
                </a:lnTo>
                <a:lnTo>
                  <a:pt x="0" y="388564"/>
                </a:lnTo>
                <a:lnTo>
                  <a:pt x="3027" y="339822"/>
                </a:lnTo>
                <a:lnTo>
                  <a:pt x="11867" y="292888"/>
                </a:lnTo>
                <a:lnTo>
                  <a:pt x="26155" y="248125"/>
                </a:lnTo>
                <a:lnTo>
                  <a:pt x="45528" y="205896"/>
                </a:lnTo>
                <a:lnTo>
                  <a:pt x="69620" y="166567"/>
                </a:lnTo>
                <a:lnTo>
                  <a:pt x="98068" y="130502"/>
                </a:lnTo>
                <a:lnTo>
                  <a:pt x="130507" y="98063"/>
                </a:lnTo>
                <a:lnTo>
                  <a:pt x="166574" y="69616"/>
                </a:lnTo>
                <a:lnTo>
                  <a:pt x="205905" y="45525"/>
                </a:lnTo>
                <a:lnTo>
                  <a:pt x="248134" y="26154"/>
                </a:lnTo>
                <a:lnTo>
                  <a:pt x="292898" y="11866"/>
                </a:lnTo>
                <a:lnTo>
                  <a:pt x="339833" y="3027"/>
                </a:lnTo>
                <a:lnTo>
                  <a:pt x="388574" y="0"/>
                </a:lnTo>
                <a:lnTo>
                  <a:pt x="437315" y="3027"/>
                </a:lnTo>
                <a:lnTo>
                  <a:pt x="484250" y="11866"/>
                </a:lnTo>
                <a:lnTo>
                  <a:pt x="529013" y="26154"/>
                </a:lnTo>
                <a:lnTo>
                  <a:pt x="571241" y="45525"/>
                </a:lnTo>
                <a:lnTo>
                  <a:pt x="610570" y="69616"/>
                </a:lnTo>
                <a:lnTo>
                  <a:pt x="646636" y="98063"/>
                </a:lnTo>
                <a:lnTo>
                  <a:pt x="679074" y="130502"/>
                </a:lnTo>
                <a:lnTo>
                  <a:pt x="707521" y="166567"/>
                </a:lnTo>
                <a:lnTo>
                  <a:pt x="731612" y="205896"/>
                </a:lnTo>
                <a:lnTo>
                  <a:pt x="750984" y="248125"/>
                </a:lnTo>
                <a:lnTo>
                  <a:pt x="765271" y="292888"/>
                </a:lnTo>
                <a:lnTo>
                  <a:pt x="774111" y="339822"/>
                </a:lnTo>
                <a:lnTo>
                  <a:pt x="777138" y="388564"/>
                </a:lnTo>
                <a:close/>
              </a:path>
            </a:pathLst>
          </a:custGeom>
          <a:ln w="25737">
            <a:solidFill>
              <a:srgbClr val="056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22372" y="9416812"/>
            <a:ext cx="37846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5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00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000" spc="6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000" spc="70">
                <a:solidFill>
                  <a:srgbClr val="231F20"/>
                </a:solidFill>
                <a:latin typeface="Verdana"/>
                <a:cs typeface="Verdana"/>
              </a:rPr>
              <a:t>P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28534" y="2085935"/>
            <a:ext cx="1483995" cy="6042660"/>
            <a:chOff x="1728534" y="2085935"/>
            <a:chExt cx="1483995" cy="6042660"/>
          </a:xfrm>
        </p:grpSpPr>
        <p:sp>
          <p:nvSpPr>
            <p:cNvPr id="9" name="object 9"/>
            <p:cNvSpPr/>
            <p:nvPr/>
          </p:nvSpPr>
          <p:spPr>
            <a:xfrm>
              <a:off x="1803507" y="2098952"/>
              <a:ext cx="635" cy="364490"/>
            </a:xfrm>
            <a:custGeom>
              <a:avLst/>
              <a:gdLst/>
              <a:ahLst/>
              <a:cxnLst/>
              <a:rect l="l" t="t" r="r" b="b"/>
              <a:pathLst>
                <a:path w="635" h="364489">
                  <a:moveTo>
                    <a:pt x="0" y="0"/>
                  </a:moveTo>
                  <a:lnTo>
                    <a:pt x="52" y="364418"/>
                  </a:lnTo>
                </a:path>
              </a:pathLst>
            </a:custGeom>
            <a:ln w="2573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28773" y="2412368"/>
              <a:ext cx="149860" cy="279400"/>
            </a:xfrm>
            <a:custGeom>
              <a:avLst/>
              <a:gdLst/>
              <a:ahLst/>
              <a:cxnLst/>
              <a:rect l="l" t="t" r="r" b="b"/>
              <a:pathLst>
                <a:path w="149860" h="279400">
                  <a:moveTo>
                    <a:pt x="149566" y="0"/>
                  </a:moveTo>
                  <a:lnTo>
                    <a:pt x="0" y="20"/>
                  </a:lnTo>
                  <a:lnTo>
                    <a:pt x="74824" y="279059"/>
                  </a:lnTo>
                  <a:lnTo>
                    <a:pt x="149566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03317" y="3109515"/>
              <a:ext cx="0" cy="485140"/>
            </a:xfrm>
            <a:custGeom>
              <a:avLst/>
              <a:gdLst/>
              <a:ahLst/>
              <a:cxnLst/>
              <a:rect l="l" t="t" r="r" b="b"/>
              <a:pathLst>
                <a:path h="485139">
                  <a:moveTo>
                    <a:pt x="0" y="0"/>
                  </a:moveTo>
                  <a:lnTo>
                    <a:pt x="0" y="484812"/>
                  </a:lnTo>
                </a:path>
              </a:pathLst>
            </a:custGeom>
            <a:ln w="2573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28534" y="3543328"/>
              <a:ext cx="149860" cy="279400"/>
            </a:xfrm>
            <a:custGeom>
              <a:avLst/>
              <a:gdLst/>
              <a:ahLst/>
              <a:cxnLst/>
              <a:rect l="l" t="t" r="r" b="b"/>
              <a:pathLst>
                <a:path w="149860" h="279400">
                  <a:moveTo>
                    <a:pt x="149566" y="0"/>
                  </a:moveTo>
                  <a:lnTo>
                    <a:pt x="0" y="0"/>
                  </a:lnTo>
                  <a:lnTo>
                    <a:pt x="74793" y="279049"/>
                  </a:lnTo>
                  <a:lnTo>
                    <a:pt x="149566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03317" y="4255273"/>
              <a:ext cx="0" cy="485140"/>
            </a:xfrm>
            <a:custGeom>
              <a:avLst/>
              <a:gdLst/>
              <a:ahLst/>
              <a:cxnLst/>
              <a:rect l="l" t="t" r="r" b="b"/>
              <a:pathLst>
                <a:path h="485139">
                  <a:moveTo>
                    <a:pt x="0" y="0"/>
                  </a:moveTo>
                  <a:lnTo>
                    <a:pt x="0" y="484812"/>
                  </a:lnTo>
                </a:path>
              </a:pathLst>
            </a:custGeom>
            <a:ln w="2573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28534" y="4689087"/>
              <a:ext cx="149860" cy="279400"/>
            </a:xfrm>
            <a:custGeom>
              <a:avLst/>
              <a:gdLst/>
              <a:ahLst/>
              <a:cxnLst/>
              <a:rect l="l" t="t" r="r" b="b"/>
              <a:pathLst>
                <a:path w="149860" h="279400">
                  <a:moveTo>
                    <a:pt x="149566" y="0"/>
                  </a:moveTo>
                  <a:lnTo>
                    <a:pt x="0" y="0"/>
                  </a:lnTo>
                  <a:lnTo>
                    <a:pt x="74793" y="279049"/>
                  </a:lnTo>
                  <a:lnTo>
                    <a:pt x="149566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03317" y="5405611"/>
              <a:ext cx="0" cy="462280"/>
            </a:xfrm>
            <a:custGeom>
              <a:avLst/>
              <a:gdLst/>
              <a:ahLst/>
              <a:cxnLst/>
              <a:rect l="l" t="t" r="r" b="b"/>
              <a:pathLst>
                <a:path h="462279">
                  <a:moveTo>
                    <a:pt x="0" y="0"/>
                  </a:moveTo>
                  <a:lnTo>
                    <a:pt x="0" y="461912"/>
                  </a:lnTo>
                </a:path>
              </a:pathLst>
            </a:custGeom>
            <a:ln w="2573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28534" y="5816519"/>
              <a:ext cx="149860" cy="279400"/>
            </a:xfrm>
            <a:custGeom>
              <a:avLst/>
              <a:gdLst/>
              <a:ahLst/>
              <a:cxnLst/>
              <a:rect l="l" t="t" r="r" b="b"/>
              <a:pathLst>
                <a:path w="149860" h="279400">
                  <a:moveTo>
                    <a:pt x="149566" y="0"/>
                  </a:moveTo>
                  <a:lnTo>
                    <a:pt x="0" y="0"/>
                  </a:lnTo>
                  <a:lnTo>
                    <a:pt x="74793" y="279049"/>
                  </a:lnTo>
                  <a:lnTo>
                    <a:pt x="149566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3317" y="7415589"/>
              <a:ext cx="0" cy="485140"/>
            </a:xfrm>
            <a:custGeom>
              <a:avLst/>
              <a:gdLst/>
              <a:ahLst/>
              <a:cxnLst/>
              <a:rect l="l" t="t" r="r" b="b"/>
              <a:pathLst>
                <a:path h="485140">
                  <a:moveTo>
                    <a:pt x="0" y="0"/>
                  </a:moveTo>
                  <a:lnTo>
                    <a:pt x="0" y="484812"/>
                  </a:lnTo>
                </a:path>
              </a:pathLst>
            </a:custGeom>
            <a:ln w="2573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8534" y="7849395"/>
              <a:ext cx="149860" cy="279400"/>
            </a:xfrm>
            <a:custGeom>
              <a:avLst/>
              <a:gdLst/>
              <a:ahLst/>
              <a:cxnLst/>
              <a:rect l="l" t="t" r="r" b="b"/>
              <a:pathLst>
                <a:path w="149860" h="279400">
                  <a:moveTo>
                    <a:pt x="149566" y="0"/>
                  </a:moveTo>
                  <a:lnTo>
                    <a:pt x="0" y="0"/>
                  </a:lnTo>
                  <a:lnTo>
                    <a:pt x="74793" y="279049"/>
                  </a:lnTo>
                  <a:lnTo>
                    <a:pt x="149566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75602" y="6753975"/>
              <a:ext cx="509270" cy="0"/>
            </a:xfrm>
            <a:custGeom>
              <a:avLst/>
              <a:gdLst/>
              <a:ahLst/>
              <a:cxnLst/>
              <a:rect l="l" t="t" r="r" b="b"/>
              <a:pathLst>
                <a:path w="509269">
                  <a:moveTo>
                    <a:pt x="0" y="0"/>
                  </a:moveTo>
                  <a:lnTo>
                    <a:pt x="508790" y="0"/>
                  </a:lnTo>
                </a:path>
              </a:pathLst>
            </a:custGeom>
            <a:ln w="2573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33382" y="6679193"/>
              <a:ext cx="279400" cy="149860"/>
            </a:xfrm>
            <a:custGeom>
              <a:avLst/>
              <a:gdLst/>
              <a:ahLst/>
              <a:cxnLst/>
              <a:rect l="l" t="t" r="r" b="b"/>
              <a:pathLst>
                <a:path w="279400" h="149859">
                  <a:moveTo>
                    <a:pt x="0" y="0"/>
                  </a:moveTo>
                  <a:lnTo>
                    <a:pt x="0" y="149566"/>
                  </a:lnTo>
                  <a:lnTo>
                    <a:pt x="279049" y="747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212437" y="6537610"/>
            <a:ext cx="1604010" cy="433070"/>
          </a:xfrm>
          <a:prstGeom prst="rect">
            <a:avLst/>
          </a:prstGeom>
          <a:solidFill>
            <a:srgbClr val="E3F3F8"/>
          </a:solidFill>
          <a:ln w="25737">
            <a:solidFill>
              <a:srgbClr val="056598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518159" marR="197485" indent="-313690">
              <a:lnSpc>
                <a:spcPct val="101299"/>
              </a:lnSpc>
              <a:spcBef>
                <a:spcPts val="265"/>
              </a:spcBef>
            </a:pPr>
            <a:r>
              <a:rPr sz="1000" spc="10">
                <a:solidFill>
                  <a:srgbClr val="231F20"/>
                </a:solidFill>
                <a:latin typeface="Verdana"/>
                <a:cs typeface="Verdana"/>
              </a:rPr>
              <a:t>Encouragement</a:t>
            </a:r>
            <a:r>
              <a:rPr sz="10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25">
                <a:solidFill>
                  <a:srgbClr val="231F20"/>
                </a:solidFill>
                <a:latin typeface="Verdana"/>
                <a:cs typeface="Verdana"/>
              </a:rPr>
              <a:t>to  </a:t>
            </a:r>
            <a:r>
              <a:rPr sz="1000">
                <a:solidFill>
                  <a:srgbClr val="231F20"/>
                </a:solidFill>
                <a:latin typeface="Verdana"/>
                <a:cs typeface="Verdana"/>
              </a:rPr>
              <a:t>try</a:t>
            </a:r>
            <a:r>
              <a:rPr sz="100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>
                <a:solidFill>
                  <a:srgbClr val="231F20"/>
                </a:solidFill>
                <a:latin typeface="Verdana"/>
                <a:cs typeface="Verdana"/>
              </a:rPr>
              <a:t>again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00815" y="6549070"/>
            <a:ext cx="236854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60">
                <a:solidFill>
                  <a:srgbClr val="231F20"/>
                </a:solidFill>
                <a:latin typeface="Verdana"/>
                <a:cs typeface="Verdana"/>
              </a:rPr>
              <a:t>NO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94622" y="7493234"/>
            <a:ext cx="286385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40">
                <a:solidFill>
                  <a:srgbClr val="231F20"/>
                </a:solidFill>
                <a:latin typeface="Verdana"/>
                <a:cs typeface="Verdana"/>
              </a:rPr>
              <a:t>YES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01412" y="4972865"/>
            <a:ext cx="1604010" cy="433070"/>
          </a:xfrm>
          <a:prstGeom prst="rect">
            <a:avLst/>
          </a:prstGeom>
          <a:solidFill>
            <a:srgbClr val="E3F3F8"/>
          </a:solidFill>
          <a:ln w="25737">
            <a:solidFill>
              <a:srgbClr val="AE3E38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800">
              <a:latin typeface="Times New Roman"/>
              <a:cs typeface="Times New Roman"/>
            </a:endParaRPr>
          </a:p>
          <a:p>
            <a:pPr marL="229870">
              <a:lnSpc>
                <a:spcPct val="100000"/>
              </a:lnSpc>
            </a:pPr>
            <a:r>
              <a:rPr sz="1000" spc="1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1000" spc="-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15">
                <a:solidFill>
                  <a:srgbClr val="231F20"/>
                </a:solidFill>
                <a:latin typeface="Verdana"/>
                <a:cs typeface="Verdana"/>
              </a:rPr>
              <a:t>child</a:t>
            </a:r>
            <a:r>
              <a:rPr sz="1000" spc="-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-5">
                <a:solidFill>
                  <a:srgbClr val="231F20"/>
                </a:solidFill>
                <a:latin typeface="Verdana"/>
                <a:cs typeface="Verdana"/>
              </a:rPr>
              <a:t>answers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21531" y="6498437"/>
            <a:ext cx="1166495" cy="488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96240">
              <a:lnSpc>
                <a:spcPct val="101299"/>
              </a:lnSpc>
              <a:spcBef>
                <a:spcPts val="95"/>
              </a:spcBef>
            </a:pPr>
            <a:r>
              <a:rPr sz="1000" spc="-75">
                <a:solidFill>
                  <a:srgbClr val="231F20"/>
                </a:solidFill>
                <a:latin typeface="Verdana"/>
                <a:cs typeface="Verdana"/>
              </a:rPr>
              <a:t>Is</a:t>
            </a:r>
            <a:r>
              <a:rPr sz="10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>
                <a:solidFill>
                  <a:srgbClr val="231F20"/>
                </a:solidFill>
                <a:latin typeface="Verdana"/>
                <a:cs typeface="Verdana"/>
              </a:rPr>
              <a:t>the  </a:t>
            </a:r>
            <a:r>
              <a:rPr sz="1000" spc="10">
                <a:solidFill>
                  <a:srgbClr val="231F20"/>
                </a:solidFill>
                <a:latin typeface="Verdana"/>
                <a:cs typeface="Verdana"/>
              </a:rPr>
              <a:t>emotion</a:t>
            </a:r>
            <a:r>
              <a:rPr sz="10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15">
                <a:solidFill>
                  <a:srgbClr val="231F20"/>
                </a:solidFill>
                <a:latin typeface="Verdana"/>
                <a:cs typeface="Verdana"/>
              </a:rPr>
              <a:t>correctly</a:t>
            </a:r>
            <a:endParaRPr sz="1000">
              <a:latin typeface="Verdana"/>
              <a:cs typeface="Verdana"/>
            </a:endParaRPr>
          </a:p>
          <a:p>
            <a:pPr marL="247015">
              <a:lnSpc>
                <a:spcPct val="100000"/>
              </a:lnSpc>
              <a:spcBef>
                <a:spcPts val="15"/>
              </a:spcBef>
            </a:pPr>
            <a:r>
              <a:rPr sz="1000" spc="10">
                <a:solidFill>
                  <a:srgbClr val="231F20"/>
                </a:solidFill>
                <a:latin typeface="Verdana"/>
                <a:cs typeface="Verdana"/>
              </a:rPr>
              <a:t>identified?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0634" y="3817046"/>
            <a:ext cx="2105660" cy="441325"/>
          </a:xfrm>
          <a:prstGeom prst="rect">
            <a:avLst/>
          </a:prstGeom>
          <a:solidFill>
            <a:srgbClr val="E3F3F8"/>
          </a:solidFill>
          <a:ln w="25737">
            <a:solidFill>
              <a:srgbClr val="056598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346075" marR="307340" indent="226060">
              <a:lnSpc>
                <a:spcPct val="101299"/>
              </a:lnSpc>
              <a:spcBef>
                <a:spcPts val="330"/>
              </a:spcBef>
            </a:pPr>
            <a:r>
              <a:rPr sz="1000" spc="10">
                <a:solidFill>
                  <a:srgbClr val="231F20"/>
                </a:solidFill>
                <a:latin typeface="Verdana"/>
                <a:cs typeface="Verdana"/>
              </a:rPr>
              <a:t>Question </a:t>
            </a:r>
            <a:r>
              <a:rPr sz="1000" spc="15">
                <a:solidFill>
                  <a:srgbClr val="231F20"/>
                </a:solidFill>
                <a:latin typeface="Verdana"/>
                <a:cs typeface="Verdana"/>
              </a:rPr>
              <a:t>about </a:t>
            </a:r>
            <a:r>
              <a:rPr sz="1000" spc="2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5">
                <a:solidFill>
                  <a:srgbClr val="231F20"/>
                </a:solidFill>
                <a:latin typeface="Verdana"/>
                <a:cs typeface="Verdana"/>
              </a:rPr>
              <a:t>identifying</a:t>
            </a:r>
            <a:r>
              <a:rPr sz="1000" spc="-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-15">
                <a:solidFill>
                  <a:srgbClr val="231F20"/>
                </a:solidFill>
                <a:latin typeface="Verdana"/>
                <a:cs typeface="Verdana"/>
              </a:rPr>
              <a:t>an</a:t>
            </a:r>
            <a:r>
              <a:rPr sz="100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10">
                <a:solidFill>
                  <a:srgbClr val="231F20"/>
                </a:solidFill>
                <a:latin typeface="Verdana"/>
                <a:cs typeface="Verdana"/>
              </a:rPr>
              <a:t>emotion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0634" y="8127669"/>
            <a:ext cx="2105660" cy="441325"/>
          </a:xfrm>
          <a:prstGeom prst="rect">
            <a:avLst/>
          </a:prstGeom>
          <a:solidFill>
            <a:srgbClr val="E3F3F8"/>
          </a:solidFill>
          <a:ln w="25737">
            <a:solidFill>
              <a:srgbClr val="056598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441959" marR="321945" indent="-82550">
              <a:lnSpc>
                <a:spcPct val="101299"/>
              </a:lnSpc>
              <a:spcBef>
                <a:spcPts val="420"/>
              </a:spcBef>
            </a:pPr>
            <a:r>
              <a:rPr sz="1000" spc="5">
                <a:solidFill>
                  <a:srgbClr val="231F20"/>
                </a:solidFill>
                <a:latin typeface="Verdana"/>
                <a:cs typeface="Verdana"/>
              </a:rPr>
              <a:t>Explanation</a:t>
            </a:r>
            <a:r>
              <a:rPr sz="1000" spc="-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15">
                <a:solidFill>
                  <a:srgbClr val="231F20"/>
                </a:solidFill>
                <a:latin typeface="Verdana"/>
                <a:cs typeface="Verdana"/>
              </a:rPr>
              <a:t>about</a:t>
            </a:r>
            <a:r>
              <a:rPr sz="1000" spc="-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>
                <a:solidFill>
                  <a:srgbClr val="231F20"/>
                </a:solidFill>
                <a:latin typeface="Verdana"/>
                <a:cs typeface="Verdana"/>
              </a:rPr>
              <a:t>the </a:t>
            </a:r>
            <a:r>
              <a:rPr sz="1000" spc="-33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10">
                <a:solidFill>
                  <a:srgbClr val="231F20"/>
                </a:solidFill>
                <a:latin typeface="Verdana"/>
                <a:cs typeface="Verdana"/>
              </a:rPr>
              <a:t>emotion</a:t>
            </a:r>
            <a:r>
              <a:rPr sz="100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5">
                <a:solidFill>
                  <a:srgbClr val="231F20"/>
                </a:solidFill>
                <a:latin typeface="Verdana"/>
                <a:cs typeface="Verdana"/>
              </a:rPr>
              <a:t>indentified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20983" y="5114452"/>
            <a:ext cx="2893695" cy="4017010"/>
            <a:chOff x="1120983" y="5114452"/>
            <a:chExt cx="2893695" cy="4017010"/>
          </a:xfrm>
        </p:grpSpPr>
        <p:sp>
          <p:nvSpPr>
            <p:cNvPr id="29" name="object 29"/>
            <p:cNvSpPr/>
            <p:nvPr/>
          </p:nvSpPr>
          <p:spPr>
            <a:xfrm>
              <a:off x="1803317" y="8556847"/>
              <a:ext cx="0" cy="346710"/>
            </a:xfrm>
            <a:custGeom>
              <a:avLst/>
              <a:gdLst/>
              <a:ahLst/>
              <a:cxnLst/>
              <a:rect l="l" t="t" r="r" b="b"/>
              <a:pathLst>
                <a:path h="346709">
                  <a:moveTo>
                    <a:pt x="0" y="0"/>
                  </a:moveTo>
                  <a:lnTo>
                    <a:pt x="0" y="346156"/>
                  </a:lnTo>
                </a:path>
              </a:pathLst>
            </a:custGeom>
            <a:ln w="2573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28534" y="8852008"/>
              <a:ext cx="149860" cy="279400"/>
            </a:xfrm>
            <a:custGeom>
              <a:avLst/>
              <a:gdLst/>
              <a:ahLst/>
              <a:cxnLst/>
              <a:rect l="l" t="t" r="r" b="b"/>
              <a:pathLst>
                <a:path w="149860" h="279400">
                  <a:moveTo>
                    <a:pt x="149566" y="0"/>
                  </a:moveTo>
                  <a:lnTo>
                    <a:pt x="0" y="0"/>
                  </a:lnTo>
                  <a:lnTo>
                    <a:pt x="74793" y="279049"/>
                  </a:lnTo>
                  <a:lnTo>
                    <a:pt x="149566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3852" y="6083095"/>
              <a:ext cx="1341755" cy="1342390"/>
            </a:xfrm>
            <a:custGeom>
              <a:avLst/>
              <a:gdLst/>
              <a:ahLst/>
              <a:cxnLst/>
              <a:rect l="l" t="t" r="r" b="b"/>
              <a:pathLst>
                <a:path w="1341755" h="1342390">
                  <a:moveTo>
                    <a:pt x="1341749" y="670880"/>
                  </a:moveTo>
                  <a:lnTo>
                    <a:pt x="670869" y="1341770"/>
                  </a:lnTo>
                  <a:lnTo>
                    <a:pt x="0" y="670880"/>
                  </a:lnTo>
                  <a:lnTo>
                    <a:pt x="670869" y="0"/>
                  </a:lnTo>
                  <a:lnTo>
                    <a:pt x="1341749" y="670880"/>
                  </a:lnTo>
                  <a:close/>
                </a:path>
              </a:pathLst>
            </a:custGeom>
            <a:ln w="2573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33280" y="5189236"/>
              <a:ext cx="1181100" cy="0"/>
            </a:xfrm>
            <a:custGeom>
              <a:avLst/>
              <a:gdLst/>
              <a:ahLst/>
              <a:cxnLst/>
              <a:rect l="l" t="t" r="r" b="b"/>
              <a:pathLst>
                <a:path w="1181100">
                  <a:moveTo>
                    <a:pt x="1181063" y="0"/>
                  </a:moveTo>
                  <a:lnTo>
                    <a:pt x="0" y="0"/>
                  </a:lnTo>
                </a:path>
              </a:pathLst>
            </a:custGeom>
            <a:ln w="2573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605228" y="5114452"/>
              <a:ext cx="279400" cy="149860"/>
            </a:xfrm>
            <a:custGeom>
              <a:avLst/>
              <a:gdLst/>
              <a:ahLst/>
              <a:cxnLst/>
              <a:rect l="l" t="t" r="r" b="b"/>
              <a:pathLst>
                <a:path w="279400" h="149860">
                  <a:moveTo>
                    <a:pt x="279049" y="0"/>
                  </a:moveTo>
                  <a:lnTo>
                    <a:pt x="0" y="74793"/>
                  </a:lnTo>
                  <a:lnTo>
                    <a:pt x="279049" y="149566"/>
                  </a:lnTo>
                  <a:lnTo>
                    <a:pt x="279049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87598" y="5189230"/>
              <a:ext cx="0" cy="1356995"/>
            </a:xfrm>
            <a:custGeom>
              <a:avLst/>
              <a:gdLst/>
              <a:ahLst/>
              <a:cxnLst/>
              <a:rect l="l" t="t" r="r" b="b"/>
              <a:pathLst>
                <a:path h="1356995">
                  <a:moveTo>
                    <a:pt x="0" y="1356670"/>
                  </a:moveTo>
                  <a:lnTo>
                    <a:pt x="0" y="0"/>
                  </a:lnTo>
                </a:path>
              </a:pathLst>
            </a:custGeom>
            <a:ln w="2573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5190920" y="0"/>
            <a:ext cx="9887585" cy="11308715"/>
          </a:xfrm>
          <a:custGeom>
            <a:avLst/>
            <a:gdLst/>
            <a:ahLst/>
            <a:cxnLst/>
            <a:rect l="l" t="t" r="r" b="b"/>
            <a:pathLst>
              <a:path w="9887585" h="11308715">
                <a:moveTo>
                  <a:pt x="9887154" y="0"/>
                </a:moveTo>
                <a:lnTo>
                  <a:pt x="0" y="0"/>
                </a:lnTo>
                <a:lnTo>
                  <a:pt x="0" y="11308556"/>
                </a:lnTo>
                <a:lnTo>
                  <a:pt x="9887154" y="11308556"/>
                </a:lnTo>
                <a:lnTo>
                  <a:pt x="9887154" y="0"/>
                </a:lnTo>
                <a:close/>
              </a:path>
            </a:pathLst>
          </a:custGeom>
          <a:solidFill>
            <a:srgbClr val="E3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156234" y="2454627"/>
            <a:ext cx="2249170" cy="462280"/>
          </a:xfrm>
          <a:prstGeom prst="rect">
            <a:avLst/>
          </a:prstGeom>
          <a:solidFill>
            <a:srgbClr val="E3F3F8"/>
          </a:solidFill>
          <a:ln w="27496">
            <a:solidFill>
              <a:srgbClr val="056598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694690" marR="90170" indent="-565150">
              <a:lnSpc>
                <a:spcPct val="103099"/>
              </a:lnSpc>
              <a:spcBef>
                <a:spcPts val="280"/>
              </a:spcBef>
            </a:pPr>
            <a:r>
              <a:rPr sz="1050" spc="20">
                <a:solidFill>
                  <a:srgbClr val="231F20"/>
                </a:solidFill>
                <a:latin typeface="Verdana"/>
                <a:cs typeface="Verdana"/>
              </a:rPr>
              <a:t>Description</a:t>
            </a:r>
            <a:r>
              <a:rPr sz="1050" spc="-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45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105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10">
                <a:solidFill>
                  <a:srgbClr val="231F20"/>
                </a:solidFill>
                <a:latin typeface="Verdana"/>
                <a:cs typeface="Verdana"/>
              </a:rPr>
              <a:t>characters</a:t>
            </a:r>
            <a:r>
              <a:rPr sz="105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20">
                <a:solidFill>
                  <a:srgbClr val="231F20"/>
                </a:solidFill>
                <a:latin typeface="Verdana"/>
                <a:cs typeface="Verdana"/>
              </a:rPr>
              <a:t>and </a:t>
            </a:r>
            <a:r>
              <a:rPr sz="1050" spc="-3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45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1050" spc="-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-5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05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10">
                <a:solidFill>
                  <a:srgbClr val="231F20"/>
                </a:solidFill>
                <a:latin typeface="Verdana"/>
                <a:cs typeface="Verdana"/>
              </a:rPr>
              <a:t>situation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65725" y="999680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79" h="830580">
                <a:moveTo>
                  <a:pt x="830006" y="415003"/>
                </a:moveTo>
                <a:lnTo>
                  <a:pt x="827214" y="463400"/>
                </a:lnTo>
                <a:lnTo>
                  <a:pt x="819045" y="510158"/>
                </a:lnTo>
                <a:lnTo>
                  <a:pt x="805811" y="554965"/>
                </a:lnTo>
                <a:lnTo>
                  <a:pt x="787824" y="597509"/>
                </a:lnTo>
                <a:lnTo>
                  <a:pt x="765394" y="637480"/>
                </a:lnTo>
                <a:lnTo>
                  <a:pt x="738833" y="674565"/>
                </a:lnTo>
                <a:lnTo>
                  <a:pt x="708453" y="708453"/>
                </a:lnTo>
                <a:lnTo>
                  <a:pt x="674565" y="738833"/>
                </a:lnTo>
                <a:lnTo>
                  <a:pt x="637480" y="765394"/>
                </a:lnTo>
                <a:lnTo>
                  <a:pt x="597509" y="787824"/>
                </a:lnTo>
                <a:lnTo>
                  <a:pt x="554965" y="805811"/>
                </a:lnTo>
                <a:lnTo>
                  <a:pt x="510158" y="819045"/>
                </a:lnTo>
                <a:lnTo>
                  <a:pt x="463400" y="827214"/>
                </a:lnTo>
                <a:lnTo>
                  <a:pt x="415003" y="830006"/>
                </a:lnTo>
                <a:lnTo>
                  <a:pt x="366605" y="827214"/>
                </a:lnTo>
                <a:lnTo>
                  <a:pt x="319847" y="819045"/>
                </a:lnTo>
                <a:lnTo>
                  <a:pt x="275040" y="805811"/>
                </a:lnTo>
                <a:lnTo>
                  <a:pt x="232496" y="787824"/>
                </a:lnTo>
                <a:lnTo>
                  <a:pt x="192526" y="765394"/>
                </a:lnTo>
                <a:lnTo>
                  <a:pt x="155440" y="738833"/>
                </a:lnTo>
                <a:lnTo>
                  <a:pt x="121552" y="708453"/>
                </a:lnTo>
                <a:lnTo>
                  <a:pt x="91172" y="674565"/>
                </a:lnTo>
                <a:lnTo>
                  <a:pt x="64611" y="637480"/>
                </a:lnTo>
                <a:lnTo>
                  <a:pt x="42181" y="597509"/>
                </a:lnTo>
                <a:lnTo>
                  <a:pt x="24194" y="554965"/>
                </a:lnTo>
                <a:lnTo>
                  <a:pt x="10960" y="510158"/>
                </a:lnTo>
                <a:lnTo>
                  <a:pt x="2792" y="463400"/>
                </a:lnTo>
                <a:lnTo>
                  <a:pt x="0" y="415003"/>
                </a:lnTo>
                <a:lnTo>
                  <a:pt x="2792" y="366605"/>
                </a:lnTo>
                <a:lnTo>
                  <a:pt x="10960" y="319847"/>
                </a:lnTo>
                <a:lnTo>
                  <a:pt x="24194" y="275040"/>
                </a:lnTo>
                <a:lnTo>
                  <a:pt x="42181" y="232496"/>
                </a:lnTo>
                <a:lnTo>
                  <a:pt x="64611" y="192526"/>
                </a:lnTo>
                <a:lnTo>
                  <a:pt x="91172" y="155440"/>
                </a:lnTo>
                <a:lnTo>
                  <a:pt x="121552" y="121552"/>
                </a:lnTo>
                <a:lnTo>
                  <a:pt x="155440" y="91172"/>
                </a:lnTo>
                <a:lnTo>
                  <a:pt x="192526" y="64611"/>
                </a:lnTo>
                <a:lnTo>
                  <a:pt x="232496" y="42181"/>
                </a:lnTo>
                <a:lnTo>
                  <a:pt x="275040" y="24194"/>
                </a:lnTo>
                <a:lnTo>
                  <a:pt x="319847" y="10960"/>
                </a:lnTo>
                <a:lnTo>
                  <a:pt x="366605" y="2792"/>
                </a:lnTo>
                <a:lnTo>
                  <a:pt x="415003" y="0"/>
                </a:lnTo>
                <a:lnTo>
                  <a:pt x="463400" y="2792"/>
                </a:lnTo>
                <a:lnTo>
                  <a:pt x="510158" y="10960"/>
                </a:lnTo>
                <a:lnTo>
                  <a:pt x="554965" y="24194"/>
                </a:lnTo>
                <a:lnTo>
                  <a:pt x="597509" y="42181"/>
                </a:lnTo>
                <a:lnTo>
                  <a:pt x="637480" y="64611"/>
                </a:lnTo>
                <a:lnTo>
                  <a:pt x="674565" y="91172"/>
                </a:lnTo>
                <a:lnTo>
                  <a:pt x="708453" y="121552"/>
                </a:lnTo>
                <a:lnTo>
                  <a:pt x="738833" y="155440"/>
                </a:lnTo>
                <a:lnTo>
                  <a:pt x="765394" y="192526"/>
                </a:lnTo>
                <a:lnTo>
                  <a:pt x="787824" y="232496"/>
                </a:lnTo>
                <a:lnTo>
                  <a:pt x="805811" y="275040"/>
                </a:lnTo>
                <a:lnTo>
                  <a:pt x="819045" y="319847"/>
                </a:lnTo>
                <a:lnTo>
                  <a:pt x="827214" y="366605"/>
                </a:lnTo>
                <a:lnTo>
                  <a:pt x="830006" y="415003"/>
                </a:lnTo>
                <a:close/>
              </a:path>
            </a:pathLst>
          </a:custGeom>
          <a:ln w="27496">
            <a:solidFill>
              <a:srgbClr val="056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037844" y="1311495"/>
            <a:ext cx="48450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-5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050" spc="-1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050" spc="10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050" spc="4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1050" spc="5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2573447" y="9583577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80" h="830579">
                <a:moveTo>
                  <a:pt x="830006" y="415003"/>
                </a:moveTo>
                <a:lnTo>
                  <a:pt x="827214" y="463400"/>
                </a:lnTo>
                <a:lnTo>
                  <a:pt x="819045" y="510158"/>
                </a:lnTo>
                <a:lnTo>
                  <a:pt x="805811" y="554965"/>
                </a:lnTo>
                <a:lnTo>
                  <a:pt x="787824" y="597509"/>
                </a:lnTo>
                <a:lnTo>
                  <a:pt x="765395" y="637480"/>
                </a:lnTo>
                <a:lnTo>
                  <a:pt x="738835" y="674565"/>
                </a:lnTo>
                <a:lnTo>
                  <a:pt x="708456" y="708453"/>
                </a:lnTo>
                <a:lnTo>
                  <a:pt x="674569" y="738833"/>
                </a:lnTo>
                <a:lnTo>
                  <a:pt x="637485" y="765394"/>
                </a:lnTo>
                <a:lnTo>
                  <a:pt x="597517" y="787824"/>
                </a:lnTo>
                <a:lnTo>
                  <a:pt x="554975" y="805811"/>
                </a:lnTo>
                <a:lnTo>
                  <a:pt x="510171" y="819045"/>
                </a:lnTo>
                <a:lnTo>
                  <a:pt x="463417" y="827214"/>
                </a:lnTo>
                <a:lnTo>
                  <a:pt x="415024" y="830006"/>
                </a:lnTo>
                <a:lnTo>
                  <a:pt x="366622" y="827214"/>
                </a:lnTo>
                <a:lnTo>
                  <a:pt x="319860" y="819045"/>
                </a:lnTo>
                <a:lnTo>
                  <a:pt x="275050" y="805811"/>
                </a:lnTo>
                <a:lnTo>
                  <a:pt x="232504" y="787824"/>
                </a:lnTo>
                <a:lnTo>
                  <a:pt x="192531" y="765394"/>
                </a:lnTo>
                <a:lnTo>
                  <a:pt x="155444" y="738833"/>
                </a:lnTo>
                <a:lnTo>
                  <a:pt x="121555" y="708453"/>
                </a:lnTo>
                <a:lnTo>
                  <a:pt x="91173" y="674565"/>
                </a:lnTo>
                <a:lnTo>
                  <a:pt x="64612" y="637480"/>
                </a:lnTo>
                <a:lnTo>
                  <a:pt x="42182" y="597509"/>
                </a:lnTo>
                <a:lnTo>
                  <a:pt x="24194" y="554965"/>
                </a:lnTo>
                <a:lnTo>
                  <a:pt x="10960" y="510158"/>
                </a:lnTo>
                <a:lnTo>
                  <a:pt x="2792" y="463400"/>
                </a:lnTo>
                <a:lnTo>
                  <a:pt x="0" y="415003"/>
                </a:lnTo>
                <a:lnTo>
                  <a:pt x="2792" y="366605"/>
                </a:lnTo>
                <a:lnTo>
                  <a:pt x="10960" y="319847"/>
                </a:lnTo>
                <a:lnTo>
                  <a:pt x="24194" y="275040"/>
                </a:lnTo>
                <a:lnTo>
                  <a:pt x="42182" y="232496"/>
                </a:lnTo>
                <a:lnTo>
                  <a:pt x="64612" y="192526"/>
                </a:lnTo>
                <a:lnTo>
                  <a:pt x="91173" y="155440"/>
                </a:lnTo>
                <a:lnTo>
                  <a:pt x="121555" y="121552"/>
                </a:lnTo>
                <a:lnTo>
                  <a:pt x="155444" y="91172"/>
                </a:lnTo>
                <a:lnTo>
                  <a:pt x="192531" y="64611"/>
                </a:lnTo>
                <a:lnTo>
                  <a:pt x="232504" y="42181"/>
                </a:lnTo>
                <a:lnTo>
                  <a:pt x="275050" y="24194"/>
                </a:lnTo>
                <a:lnTo>
                  <a:pt x="319860" y="10960"/>
                </a:lnTo>
                <a:lnTo>
                  <a:pt x="366622" y="2792"/>
                </a:lnTo>
                <a:lnTo>
                  <a:pt x="415024" y="0"/>
                </a:lnTo>
                <a:lnTo>
                  <a:pt x="463417" y="2792"/>
                </a:lnTo>
                <a:lnTo>
                  <a:pt x="510171" y="10960"/>
                </a:lnTo>
                <a:lnTo>
                  <a:pt x="554975" y="24194"/>
                </a:lnTo>
                <a:lnTo>
                  <a:pt x="597517" y="42181"/>
                </a:lnTo>
                <a:lnTo>
                  <a:pt x="637485" y="64611"/>
                </a:lnTo>
                <a:lnTo>
                  <a:pt x="674569" y="91172"/>
                </a:lnTo>
                <a:lnTo>
                  <a:pt x="708456" y="121552"/>
                </a:lnTo>
                <a:lnTo>
                  <a:pt x="738835" y="155440"/>
                </a:lnTo>
                <a:lnTo>
                  <a:pt x="765395" y="192526"/>
                </a:lnTo>
                <a:lnTo>
                  <a:pt x="787824" y="232496"/>
                </a:lnTo>
                <a:lnTo>
                  <a:pt x="805811" y="275040"/>
                </a:lnTo>
                <a:lnTo>
                  <a:pt x="819045" y="319847"/>
                </a:lnTo>
                <a:lnTo>
                  <a:pt x="827214" y="366605"/>
                </a:lnTo>
                <a:lnTo>
                  <a:pt x="830006" y="415003"/>
                </a:lnTo>
                <a:close/>
              </a:path>
            </a:pathLst>
          </a:custGeom>
          <a:ln w="27496">
            <a:solidFill>
              <a:srgbClr val="056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2787214" y="9895216"/>
            <a:ext cx="40259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-5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050" spc="5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050" spc="8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050" spc="85">
                <a:solidFill>
                  <a:srgbClr val="231F20"/>
                </a:solidFill>
                <a:latin typeface="Verdana"/>
                <a:cs typeface="Verdana"/>
              </a:rPr>
              <a:t>P</a:t>
            </a:r>
            <a:endParaRPr sz="1050">
              <a:latin typeface="Verdana"/>
              <a:cs typeface="Verdan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200658" y="1815713"/>
            <a:ext cx="5800090" cy="5403850"/>
            <a:chOff x="7200658" y="1815713"/>
            <a:chExt cx="5800090" cy="5403850"/>
          </a:xfrm>
        </p:grpSpPr>
        <p:sp>
          <p:nvSpPr>
            <p:cNvPr id="42" name="object 42"/>
            <p:cNvSpPr/>
            <p:nvPr/>
          </p:nvSpPr>
          <p:spPr>
            <a:xfrm>
              <a:off x="7280731" y="1829683"/>
              <a:ext cx="635" cy="389255"/>
            </a:xfrm>
            <a:custGeom>
              <a:avLst/>
              <a:gdLst/>
              <a:ahLst/>
              <a:cxnLst/>
              <a:rect l="l" t="t" r="r" b="b"/>
              <a:pathLst>
                <a:path w="634" h="389255">
                  <a:moveTo>
                    <a:pt x="0" y="0"/>
                  </a:moveTo>
                  <a:lnTo>
                    <a:pt x="52" y="389213"/>
                  </a:lnTo>
                </a:path>
              </a:pathLst>
            </a:custGeom>
            <a:ln w="27496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200907" y="2164411"/>
              <a:ext cx="160020" cy="298450"/>
            </a:xfrm>
            <a:custGeom>
              <a:avLst/>
              <a:gdLst/>
              <a:ahLst/>
              <a:cxnLst/>
              <a:rect l="l" t="t" r="r" b="b"/>
              <a:pathLst>
                <a:path w="160020" h="298450">
                  <a:moveTo>
                    <a:pt x="159743" y="0"/>
                  </a:moveTo>
                  <a:lnTo>
                    <a:pt x="0" y="31"/>
                  </a:lnTo>
                  <a:lnTo>
                    <a:pt x="79913" y="298053"/>
                  </a:lnTo>
                  <a:lnTo>
                    <a:pt x="159743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280530" y="2908995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h="518160">
                  <a:moveTo>
                    <a:pt x="0" y="0"/>
                  </a:moveTo>
                  <a:lnTo>
                    <a:pt x="0" y="517795"/>
                  </a:lnTo>
                </a:path>
              </a:pathLst>
            </a:custGeom>
            <a:ln w="27496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200658" y="3372320"/>
              <a:ext cx="160020" cy="298450"/>
            </a:xfrm>
            <a:custGeom>
              <a:avLst/>
              <a:gdLst/>
              <a:ahLst/>
              <a:cxnLst/>
              <a:rect l="l" t="t" r="r" b="b"/>
              <a:pathLst>
                <a:path w="160020" h="298450">
                  <a:moveTo>
                    <a:pt x="159743" y="0"/>
                  </a:moveTo>
                  <a:lnTo>
                    <a:pt x="0" y="0"/>
                  </a:lnTo>
                  <a:lnTo>
                    <a:pt x="79871" y="298032"/>
                  </a:lnTo>
                  <a:lnTo>
                    <a:pt x="159743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280530" y="5071658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h="518160">
                  <a:moveTo>
                    <a:pt x="0" y="0"/>
                  </a:moveTo>
                  <a:lnTo>
                    <a:pt x="0" y="517795"/>
                  </a:lnTo>
                </a:path>
              </a:pathLst>
            </a:custGeom>
            <a:ln w="27496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200658" y="5534982"/>
              <a:ext cx="160020" cy="298450"/>
            </a:xfrm>
            <a:custGeom>
              <a:avLst/>
              <a:gdLst/>
              <a:ahLst/>
              <a:cxnLst/>
              <a:rect l="l" t="t" r="r" b="b"/>
              <a:pathLst>
                <a:path w="160020" h="298450">
                  <a:moveTo>
                    <a:pt x="159743" y="0"/>
                  </a:moveTo>
                  <a:lnTo>
                    <a:pt x="0" y="0"/>
                  </a:lnTo>
                  <a:lnTo>
                    <a:pt x="79871" y="298043"/>
                  </a:lnTo>
                  <a:lnTo>
                    <a:pt x="159743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920538" y="5527539"/>
              <a:ext cx="0" cy="285750"/>
            </a:xfrm>
            <a:custGeom>
              <a:avLst/>
              <a:gdLst/>
              <a:ahLst/>
              <a:cxnLst/>
              <a:rect l="l" t="t" r="r" b="b"/>
              <a:pathLst>
                <a:path h="285750">
                  <a:moveTo>
                    <a:pt x="0" y="0"/>
                  </a:moveTo>
                  <a:lnTo>
                    <a:pt x="0" y="285551"/>
                  </a:lnTo>
                </a:path>
              </a:pathLst>
            </a:custGeom>
            <a:ln w="27496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840666" y="5758628"/>
              <a:ext cx="160020" cy="298450"/>
            </a:xfrm>
            <a:custGeom>
              <a:avLst/>
              <a:gdLst/>
              <a:ahLst/>
              <a:cxnLst/>
              <a:rect l="l" t="t" r="r" b="b"/>
              <a:pathLst>
                <a:path w="160020" h="298450">
                  <a:moveTo>
                    <a:pt x="159743" y="0"/>
                  </a:moveTo>
                  <a:lnTo>
                    <a:pt x="0" y="0"/>
                  </a:lnTo>
                  <a:lnTo>
                    <a:pt x="79871" y="298032"/>
                  </a:lnTo>
                  <a:lnTo>
                    <a:pt x="159743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920538" y="4602016"/>
              <a:ext cx="0" cy="231775"/>
            </a:xfrm>
            <a:custGeom>
              <a:avLst/>
              <a:gdLst/>
              <a:ahLst/>
              <a:cxnLst/>
              <a:rect l="l" t="t" r="r" b="b"/>
              <a:pathLst>
                <a:path h="231775">
                  <a:moveTo>
                    <a:pt x="0" y="0"/>
                  </a:moveTo>
                  <a:lnTo>
                    <a:pt x="0" y="231385"/>
                  </a:lnTo>
                </a:path>
              </a:pathLst>
            </a:custGeom>
            <a:ln w="27496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840666" y="4778935"/>
              <a:ext cx="160020" cy="298450"/>
            </a:xfrm>
            <a:custGeom>
              <a:avLst/>
              <a:gdLst/>
              <a:ahLst/>
              <a:cxnLst/>
              <a:rect l="l" t="t" r="r" b="b"/>
              <a:pathLst>
                <a:path w="160020" h="298450">
                  <a:moveTo>
                    <a:pt x="159743" y="0"/>
                  </a:moveTo>
                  <a:lnTo>
                    <a:pt x="0" y="0"/>
                  </a:lnTo>
                  <a:lnTo>
                    <a:pt x="79871" y="298032"/>
                  </a:lnTo>
                  <a:lnTo>
                    <a:pt x="159743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351590" y="6321187"/>
              <a:ext cx="1445260" cy="0"/>
            </a:xfrm>
            <a:custGeom>
              <a:avLst/>
              <a:gdLst/>
              <a:ahLst/>
              <a:cxnLst/>
              <a:rect l="l" t="t" r="r" b="b"/>
              <a:pathLst>
                <a:path w="1445259">
                  <a:moveTo>
                    <a:pt x="1444647" y="0"/>
                  </a:moveTo>
                  <a:lnTo>
                    <a:pt x="0" y="0"/>
                  </a:lnTo>
                </a:path>
              </a:pathLst>
            </a:custGeom>
            <a:ln w="27496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108033" y="6241317"/>
              <a:ext cx="298450" cy="160020"/>
            </a:xfrm>
            <a:custGeom>
              <a:avLst/>
              <a:gdLst/>
              <a:ahLst/>
              <a:cxnLst/>
              <a:rect l="l" t="t" r="r" b="b"/>
              <a:pathLst>
                <a:path w="298450" h="160020">
                  <a:moveTo>
                    <a:pt x="298032" y="0"/>
                  </a:moveTo>
                  <a:lnTo>
                    <a:pt x="0" y="79882"/>
                  </a:lnTo>
                  <a:lnTo>
                    <a:pt x="298032" y="159743"/>
                  </a:lnTo>
                  <a:lnTo>
                    <a:pt x="298032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916649" y="7139389"/>
              <a:ext cx="704215" cy="0"/>
            </a:xfrm>
            <a:custGeom>
              <a:avLst/>
              <a:gdLst/>
              <a:ahLst/>
              <a:cxnLst/>
              <a:rect l="l" t="t" r="r" b="b"/>
              <a:pathLst>
                <a:path w="704215">
                  <a:moveTo>
                    <a:pt x="0" y="0"/>
                  </a:moveTo>
                  <a:lnTo>
                    <a:pt x="703947" y="0"/>
                  </a:lnTo>
                </a:path>
              </a:pathLst>
            </a:custGeom>
            <a:ln w="27496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566128" y="7059515"/>
              <a:ext cx="298450" cy="160020"/>
            </a:xfrm>
            <a:custGeom>
              <a:avLst/>
              <a:gdLst/>
              <a:ahLst/>
              <a:cxnLst/>
              <a:rect l="l" t="t" r="r" b="b"/>
              <a:pathLst>
                <a:path w="298450" h="160020">
                  <a:moveTo>
                    <a:pt x="0" y="0"/>
                  </a:moveTo>
                  <a:lnTo>
                    <a:pt x="0" y="159743"/>
                  </a:lnTo>
                  <a:lnTo>
                    <a:pt x="298032" y="798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972668" y="4366565"/>
              <a:ext cx="676275" cy="0"/>
            </a:xfrm>
            <a:custGeom>
              <a:avLst/>
              <a:gdLst/>
              <a:ahLst/>
              <a:cxnLst/>
              <a:rect l="l" t="t" r="r" b="b"/>
              <a:pathLst>
                <a:path w="676275">
                  <a:moveTo>
                    <a:pt x="0" y="0"/>
                  </a:moveTo>
                  <a:lnTo>
                    <a:pt x="676188" y="0"/>
                  </a:lnTo>
                </a:path>
              </a:pathLst>
            </a:custGeom>
            <a:ln w="27496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594386" y="4286692"/>
              <a:ext cx="298450" cy="160020"/>
            </a:xfrm>
            <a:custGeom>
              <a:avLst/>
              <a:gdLst/>
              <a:ahLst/>
              <a:cxnLst/>
              <a:rect l="l" t="t" r="r" b="b"/>
              <a:pathLst>
                <a:path w="298450" h="160020">
                  <a:moveTo>
                    <a:pt x="0" y="0"/>
                  </a:moveTo>
                  <a:lnTo>
                    <a:pt x="0" y="159743"/>
                  </a:lnTo>
                  <a:lnTo>
                    <a:pt x="298032" y="798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740543" y="4135475"/>
            <a:ext cx="1083310" cy="6858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3099"/>
              </a:lnSpc>
              <a:spcBef>
                <a:spcPts val="90"/>
              </a:spcBef>
            </a:pPr>
            <a:r>
              <a:rPr sz="1050" spc="20">
                <a:solidFill>
                  <a:srgbClr val="231F20"/>
                </a:solidFill>
                <a:latin typeface="Verdana"/>
                <a:cs typeface="Verdana"/>
              </a:rPr>
              <a:t>Question</a:t>
            </a:r>
            <a:r>
              <a:rPr sz="1050" spc="-4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25">
                <a:solidFill>
                  <a:srgbClr val="231F20"/>
                </a:solidFill>
                <a:latin typeface="Verdana"/>
                <a:cs typeface="Verdana"/>
              </a:rPr>
              <a:t>about  </a:t>
            </a:r>
            <a:r>
              <a:rPr sz="1050" spc="20">
                <a:solidFill>
                  <a:srgbClr val="231F20"/>
                </a:solidFill>
                <a:latin typeface="Verdana"/>
                <a:cs typeface="Verdana"/>
              </a:rPr>
              <a:t>what </a:t>
            </a:r>
            <a:r>
              <a:rPr sz="1050" spc="15">
                <a:solidFill>
                  <a:srgbClr val="231F20"/>
                </a:solidFill>
                <a:latin typeface="Verdana"/>
                <a:cs typeface="Verdana"/>
              </a:rPr>
              <a:t>character </a:t>
            </a:r>
            <a:r>
              <a:rPr sz="1050" spc="-3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15">
                <a:solidFill>
                  <a:srgbClr val="231F20"/>
                </a:solidFill>
                <a:latin typeface="Verdana"/>
                <a:cs typeface="Verdana"/>
              </a:rPr>
              <a:t>should</a:t>
            </a:r>
            <a:r>
              <a:rPr sz="1050" spc="-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60">
                <a:solidFill>
                  <a:srgbClr val="231F20"/>
                </a:solidFill>
                <a:latin typeface="Verdana"/>
                <a:cs typeface="Verdana"/>
              </a:rPr>
              <a:t>do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050" spc="10">
                <a:solidFill>
                  <a:srgbClr val="231F20"/>
                </a:solidFill>
                <a:latin typeface="Verdana"/>
                <a:cs typeface="Verdana"/>
              </a:rPr>
              <a:t>next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901131" y="4131073"/>
            <a:ext cx="2249170" cy="471170"/>
          </a:xfrm>
          <a:prstGeom prst="rect">
            <a:avLst/>
          </a:prstGeom>
          <a:solidFill>
            <a:srgbClr val="E3F3F8"/>
          </a:solidFill>
          <a:ln w="27496">
            <a:solidFill>
              <a:srgbClr val="AE3E38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Times New Roman"/>
              <a:cs typeface="Times New Roman"/>
            </a:endParaRPr>
          </a:p>
          <a:p>
            <a:pPr marL="580390">
              <a:lnSpc>
                <a:spcPct val="100000"/>
              </a:lnSpc>
            </a:pPr>
            <a:r>
              <a:rPr sz="1050" spc="25">
                <a:solidFill>
                  <a:srgbClr val="231F20"/>
                </a:solidFill>
                <a:latin typeface="Verdana"/>
                <a:cs typeface="Verdana"/>
              </a:rPr>
              <a:t>Custom</a:t>
            </a:r>
            <a:r>
              <a:rPr sz="1050" spc="-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30">
                <a:solidFill>
                  <a:srgbClr val="231F20"/>
                </a:solidFill>
                <a:latin typeface="Verdana"/>
                <a:cs typeface="Verdana"/>
              </a:rPr>
              <a:t>Answer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163822" y="5831572"/>
            <a:ext cx="2249170" cy="471170"/>
          </a:xfrm>
          <a:prstGeom prst="rect">
            <a:avLst/>
          </a:prstGeom>
          <a:solidFill>
            <a:srgbClr val="E3F3F8"/>
          </a:solidFill>
          <a:ln w="27496">
            <a:solidFill>
              <a:srgbClr val="AE3E38"/>
            </a:solidFill>
          </a:ln>
        </p:spPr>
        <p:txBody>
          <a:bodyPr vert="horz" wrap="square" lIns="0" tIns="125095" rIns="0" bIns="0" rtlCol="0">
            <a:spAutoFit/>
          </a:bodyPr>
          <a:lstStyle/>
          <a:p>
            <a:pPr marL="470534">
              <a:lnSpc>
                <a:spcPct val="100000"/>
              </a:lnSpc>
              <a:spcBef>
                <a:spcPts val="985"/>
              </a:spcBef>
            </a:pPr>
            <a:r>
              <a:rPr sz="1050" spc="20">
                <a:solidFill>
                  <a:srgbClr val="231F20"/>
                </a:solidFill>
                <a:latin typeface="Verdana"/>
                <a:cs typeface="Verdana"/>
              </a:rPr>
              <a:t>Suggested</a:t>
            </a:r>
            <a:r>
              <a:rPr sz="1050" spc="-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30">
                <a:solidFill>
                  <a:srgbClr val="231F20"/>
                </a:solidFill>
                <a:latin typeface="Verdana"/>
                <a:cs typeface="Verdana"/>
              </a:rPr>
              <a:t>Answer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749711" y="4123870"/>
            <a:ext cx="2249170" cy="471170"/>
          </a:xfrm>
          <a:prstGeom prst="rect">
            <a:avLst/>
          </a:prstGeom>
          <a:solidFill>
            <a:srgbClr val="E3F3F8"/>
          </a:solidFill>
          <a:ln w="27496">
            <a:solidFill>
              <a:srgbClr val="056598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428625" marR="388620" indent="71120">
              <a:lnSpc>
                <a:spcPct val="103099"/>
              </a:lnSpc>
              <a:spcBef>
                <a:spcPts val="310"/>
              </a:spcBef>
            </a:pPr>
            <a:r>
              <a:rPr sz="1050" spc="40">
                <a:solidFill>
                  <a:srgbClr val="231F20"/>
                </a:solidFill>
                <a:latin typeface="Verdana"/>
                <a:cs typeface="Verdana"/>
              </a:rPr>
              <a:t>Ask </a:t>
            </a:r>
            <a:r>
              <a:rPr sz="1050" spc="25">
                <a:solidFill>
                  <a:srgbClr val="231F20"/>
                </a:solidFill>
                <a:latin typeface="Verdana"/>
                <a:cs typeface="Verdana"/>
              </a:rPr>
              <a:t>Child for </a:t>
            </a:r>
            <a:r>
              <a:rPr sz="1050" spc="15">
                <a:solidFill>
                  <a:srgbClr val="231F20"/>
                </a:solidFill>
                <a:latin typeface="Verdana"/>
                <a:cs typeface="Verdana"/>
              </a:rPr>
              <a:t>more </a:t>
            </a:r>
            <a:r>
              <a:rPr sz="1050" spc="-3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10">
                <a:solidFill>
                  <a:srgbClr val="231F20"/>
                </a:solidFill>
                <a:latin typeface="Verdana"/>
                <a:cs typeface="Verdana"/>
              </a:rPr>
              <a:t>details</a:t>
            </a:r>
            <a:r>
              <a:rPr sz="1050" spc="-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30">
                <a:solidFill>
                  <a:srgbClr val="231F20"/>
                </a:solidFill>
                <a:latin typeface="Verdana"/>
                <a:cs typeface="Verdana"/>
              </a:rPr>
              <a:t>on</a:t>
            </a:r>
            <a:r>
              <a:rPr sz="1050" spc="-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-5">
                <a:solidFill>
                  <a:srgbClr val="231F20"/>
                </a:solidFill>
                <a:latin typeface="Verdana"/>
                <a:cs typeface="Verdana"/>
              </a:rPr>
              <a:t>his</a:t>
            </a:r>
            <a:r>
              <a:rPr sz="1050" spc="-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10">
                <a:solidFill>
                  <a:srgbClr val="231F20"/>
                </a:solidFill>
                <a:latin typeface="Verdana"/>
                <a:cs typeface="Verdana"/>
              </a:rPr>
              <a:t>answer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1796237" y="6040004"/>
            <a:ext cx="2249170" cy="471170"/>
          </a:xfrm>
          <a:prstGeom prst="rect">
            <a:avLst/>
          </a:prstGeom>
          <a:solidFill>
            <a:srgbClr val="056598"/>
          </a:solidFill>
        </p:spPr>
        <p:txBody>
          <a:bodyPr vert="horz" wrap="square" lIns="0" tIns="123189" rIns="0" bIns="0" rtlCol="0">
            <a:spAutoFit/>
          </a:bodyPr>
          <a:lstStyle/>
          <a:p>
            <a:pPr marL="488315">
              <a:lnSpc>
                <a:spcPct val="100000"/>
              </a:lnSpc>
              <a:spcBef>
                <a:spcPts val="969"/>
              </a:spcBef>
            </a:pPr>
            <a:r>
              <a:rPr sz="1050" spc="30">
                <a:solidFill>
                  <a:srgbClr val="FFFFFF"/>
                </a:solidFill>
                <a:latin typeface="Verdana"/>
                <a:cs typeface="Verdana"/>
              </a:rPr>
              <a:t>Emotion</a:t>
            </a:r>
            <a:r>
              <a:rPr sz="105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50" spc="30">
                <a:solidFill>
                  <a:srgbClr val="FFFFFF"/>
                </a:solidFill>
                <a:latin typeface="Verdana"/>
                <a:cs typeface="Verdana"/>
              </a:rPr>
              <a:t>detection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1796239" y="5076966"/>
            <a:ext cx="2249170" cy="471170"/>
          </a:xfrm>
          <a:prstGeom prst="rect">
            <a:avLst/>
          </a:prstGeom>
          <a:solidFill>
            <a:srgbClr val="E3F3F8"/>
          </a:solidFill>
          <a:ln w="27496">
            <a:solidFill>
              <a:srgbClr val="AE3E38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728345" marR="267970" indent="-453390">
              <a:lnSpc>
                <a:spcPct val="103099"/>
              </a:lnSpc>
              <a:spcBef>
                <a:spcPts val="310"/>
              </a:spcBef>
            </a:pPr>
            <a:r>
              <a:rPr sz="1050" spc="2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1050" spc="-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25">
                <a:solidFill>
                  <a:srgbClr val="231F20"/>
                </a:solidFill>
                <a:latin typeface="Verdana"/>
                <a:cs typeface="Verdana"/>
              </a:rPr>
              <a:t>child</a:t>
            </a:r>
            <a:r>
              <a:rPr sz="1050" spc="2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20">
                <a:solidFill>
                  <a:srgbClr val="231F20"/>
                </a:solidFill>
                <a:latin typeface="Verdana"/>
                <a:cs typeface="Verdana"/>
              </a:rPr>
              <a:t>provides</a:t>
            </a:r>
            <a:r>
              <a:rPr sz="105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15">
                <a:solidFill>
                  <a:srgbClr val="231F20"/>
                </a:solidFill>
                <a:latin typeface="Verdana"/>
                <a:cs typeface="Verdana"/>
              </a:rPr>
              <a:t>more </a:t>
            </a:r>
            <a:r>
              <a:rPr sz="1050" spc="-3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15">
                <a:solidFill>
                  <a:srgbClr val="231F20"/>
                </a:solidFill>
                <a:latin typeface="Verdana"/>
                <a:cs typeface="Verdana"/>
              </a:rPr>
              <a:t>information</a:t>
            </a:r>
            <a:endParaRPr sz="1050">
              <a:latin typeface="Verdana"/>
              <a:cs typeface="Verdana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1129109" y="4286692"/>
            <a:ext cx="627380" cy="160020"/>
            <a:chOff x="11129109" y="4286692"/>
            <a:chExt cx="627380" cy="160020"/>
          </a:xfrm>
        </p:grpSpPr>
        <p:sp>
          <p:nvSpPr>
            <p:cNvPr id="65" name="object 65"/>
            <p:cNvSpPr/>
            <p:nvPr/>
          </p:nvSpPr>
          <p:spPr>
            <a:xfrm>
              <a:off x="11143079" y="4366565"/>
              <a:ext cx="370205" cy="0"/>
            </a:xfrm>
            <a:custGeom>
              <a:avLst/>
              <a:gdLst/>
              <a:ahLst/>
              <a:cxnLst/>
              <a:rect l="l" t="t" r="r" b="b"/>
              <a:pathLst>
                <a:path w="370204">
                  <a:moveTo>
                    <a:pt x="0" y="0"/>
                  </a:moveTo>
                  <a:lnTo>
                    <a:pt x="369706" y="0"/>
                  </a:lnTo>
                </a:path>
              </a:pathLst>
            </a:custGeom>
            <a:ln w="27496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1458322" y="4286692"/>
              <a:ext cx="298450" cy="160020"/>
            </a:xfrm>
            <a:custGeom>
              <a:avLst/>
              <a:gdLst/>
              <a:ahLst/>
              <a:cxnLst/>
              <a:rect l="l" t="t" r="r" b="b"/>
              <a:pathLst>
                <a:path w="298450" h="160020">
                  <a:moveTo>
                    <a:pt x="0" y="0"/>
                  </a:moveTo>
                  <a:lnTo>
                    <a:pt x="0" y="159743"/>
                  </a:lnTo>
                  <a:lnTo>
                    <a:pt x="298043" y="798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1864160" y="6882484"/>
            <a:ext cx="2249170" cy="471170"/>
          </a:xfrm>
          <a:prstGeom prst="rect">
            <a:avLst/>
          </a:prstGeom>
          <a:solidFill>
            <a:srgbClr val="E3F3F8"/>
          </a:solidFill>
          <a:ln w="27496">
            <a:solidFill>
              <a:srgbClr val="056598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969"/>
              </a:spcBef>
            </a:pPr>
            <a:r>
              <a:rPr sz="1050" spc="15">
                <a:solidFill>
                  <a:srgbClr val="231F20"/>
                </a:solidFill>
                <a:latin typeface="Verdana"/>
                <a:cs typeface="Verdana"/>
              </a:rPr>
              <a:t>Explain</a:t>
            </a:r>
            <a:r>
              <a:rPr sz="105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30">
                <a:solidFill>
                  <a:srgbClr val="231F20"/>
                </a:solidFill>
                <a:latin typeface="Verdana"/>
                <a:cs typeface="Verdana"/>
              </a:rPr>
              <a:t>why</a:t>
            </a:r>
            <a:r>
              <a:rPr sz="1050" spc="-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>
                <a:solidFill>
                  <a:srgbClr val="231F20"/>
                </a:solidFill>
                <a:latin typeface="Verdana"/>
                <a:cs typeface="Verdana"/>
              </a:rPr>
              <a:t>its</a:t>
            </a:r>
            <a:r>
              <a:rPr sz="1050" spc="-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10">
                <a:solidFill>
                  <a:srgbClr val="231F20"/>
                </a:solidFill>
                <a:latin typeface="Verdana"/>
                <a:cs typeface="Verdana"/>
              </a:rPr>
              <a:t>Inappropiate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1864160" y="8010702"/>
            <a:ext cx="2249170" cy="471170"/>
          </a:xfrm>
          <a:prstGeom prst="rect">
            <a:avLst/>
          </a:prstGeom>
          <a:solidFill>
            <a:srgbClr val="E3F3F8"/>
          </a:solidFill>
          <a:ln w="27496">
            <a:solidFill>
              <a:srgbClr val="056598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marL="254000">
              <a:lnSpc>
                <a:spcPct val="100000"/>
              </a:lnSpc>
              <a:spcBef>
                <a:spcPts val="969"/>
              </a:spcBef>
            </a:pPr>
            <a:r>
              <a:rPr sz="1050" spc="10">
                <a:solidFill>
                  <a:srgbClr val="231F20"/>
                </a:solidFill>
                <a:latin typeface="Verdana"/>
                <a:cs typeface="Verdana"/>
              </a:rPr>
              <a:t>Narrate</a:t>
            </a:r>
            <a:r>
              <a:rPr sz="1050" spc="-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25">
                <a:solidFill>
                  <a:srgbClr val="231F20"/>
                </a:solidFill>
                <a:latin typeface="Verdana"/>
                <a:cs typeface="Verdana"/>
              </a:rPr>
              <a:t>appropiate</a:t>
            </a:r>
            <a:r>
              <a:rPr sz="1050" spc="-6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25">
                <a:solidFill>
                  <a:srgbClr val="231F20"/>
                </a:solidFill>
                <a:latin typeface="Verdana"/>
                <a:cs typeface="Verdana"/>
              </a:rPr>
              <a:t>action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983740" y="8564553"/>
            <a:ext cx="2249170" cy="471170"/>
          </a:xfrm>
          <a:prstGeom prst="rect">
            <a:avLst/>
          </a:prstGeom>
          <a:solidFill>
            <a:srgbClr val="E3F3F8"/>
          </a:solidFill>
          <a:ln w="27496">
            <a:solidFill>
              <a:srgbClr val="056598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marL="254635">
              <a:lnSpc>
                <a:spcPct val="100000"/>
              </a:lnSpc>
              <a:spcBef>
                <a:spcPts val="969"/>
              </a:spcBef>
            </a:pPr>
            <a:r>
              <a:rPr sz="1050" spc="10">
                <a:solidFill>
                  <a:srgbClr val="231F20"/>
                </a:solidFill>
                <a:latin typeface="Verdana"/>
                <a:cs typeface="Verdana"/>
              </a:rPr>
              <a:t>Narrate</a:t>
            </a:r>
            <a:r>
              <a:rPr sz="105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1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105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20">
                <a:solidFill>
                  <a:srgbClr val="231F20"/>
                </a:solidFill>
                <a:latin typeface="Verdana"/>
                <a:cs typeface="Verdana"/>
              </a:rPr>
              <a:t>chosen</a:t>
            </a:r>
            <a:r>
              <a:rPr sz="1050" spc="-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25">
                <a:solidFill>
                  <a:srgbClr val="231F20"/>
                </a:solidFill>
                <a:latin typeface="Verdana"/>
                <a:cs typeface="Verdana"/>
              </a:rPr>
              <a:t>action</a:t>
            </a:r>
            <a:endParaRPr sz="1050">
              <a:latin typeface="Verdana"/>
              <a:cs typeface="Verdana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6551544" y="3631029"/>
            <a:ext cx="6517005" cy="4946650"/>
            <a:chOff x="6551544" y="3631029"/>
            <a:chExt cx="6517005" cy="4946650"/>
          </a:xfrm>
        </p:grpSpPr>
        <p:sp>
          <p:nvSpPr>
            <p:cNvPr id="71" name="object 71"/>
            <p:cNvSpPr/>
            <p:nvPr/>
          </p:nvSpPr>
          <p:spPr>
            <a:xfrm>
              <a:off x="10108034" y="7964287"/>
              <a:ext cx="0" cy="370205"/>
            </a:xfrm>
            <a:custGeom>
              <a:avLst/>
              <a:gdLst/>
              <a:ahLst/>
              <a:cxnLst/>
              <a:rect l="l" t="t" r="r" b="b"/>
              <a:pathLst>
                <a:path h="370204">
                  <a:moveTo>
                    <a:pt x="0" y="0"/>
                  </a:moveTo>
                  <a:lnTo>
                    <a:pt x="0" y="369706"/>
                  </a:lnTo>
                </a:path>
              </a:pathLst>
            </a:custGeom>
            <a:ln w="27496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028162" y="8279529"/>
              <a:ext cx="160020" cy="298450"/>
            </a:xfrm>
            <a:custGeom>
              <a:avLst/>
              <a:gdLst/>
              <a:ahLst/>
              <a:cxnLst/>
              <a:rect l="l" t="t" r="r" b="b"/>
              <a:pathLst>
                <a:path w="160020" h="298450">
                  <a:moveTo>
                    <a:pt x="159743" y="0"/>
                  </a:moveTo>
                  <a:lnTo>
                    <a:pt x="0" y="0"/>
                  </a:lnTo>
                  <a:lnTo>
                    <a:pt x="79871" y="298032"/>
                  </a:lnTo>
                  <a:lnTo>
                    <a:pt x="159743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2988461" y="7353469"/>
              <a:ext cx="0" cy="414020"/>
            </a:xfrm>
            <a:custGeom>
              <a:avLst/>
              <a:gdLst/>
              <a:ahLst/>
              <a:cxnLst/>
              <a:rect l="l" t="t" r="r" b="b"/>
              <a:pathLst>
                <a:path h="414020">
                  <a:moveTo>
                    <a:pt x="0" y="0"/>
                  </a:moveTo>
                  <a:lnTo>
                    <a:pt x="0" y="413683"/>
                  </a:lnTo>
                </a:path>
              </a:pathLst>
            </a:custGeom>
            <a:ln w="27496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2908590" y="7712674"/>
              <a:ext cx="160020" cy="298450"/>
            </a:xfrm>
            <a:custGeom>
              <a:avLst/>
              <a:gdLst/>
              <a:ahLst/>
              <a:cxnLst/>
              <a:rect l="l" t="t" r="r" b="b"/>
              <a:pathLst>
                <a:path w="160019" h="298450">
                  <a:moveTo>
                    <a:pt x="159743" y="0"/>
                  </a:moveTo>
                  <a:lnTo>
                    <a:pt x="0" y="0"/>
                  </a:lnTo>
                  <a:lnTo>
                    <a:pt x="79871" y="298032"/>
                  </a:lnTo>
                  <a:lnTo>
                    <a:pt x="159743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565514" y="3644999"/>
              <a:ext cx="1433195" cy="1433195"/>
            </a:xfrm>
            <a:custGeom>
              <a:avLst/>
              <a:gdLst/>
              <a:ahLst/>
              <a:cxnLst/>
              <a:rect l="l" t="t" r="r" b="b"/>
              <a:pathLst>
                <a:path w="1433195" h="1433195">
                  <a:moveTo>
                    <a:pt x="1433034" y="716512"/>
                  </a:moveTo>
                  <a:lnTo>
                    <a:pt x="716522" y="1433024"/>
                  </a:lnTo>
                  <a:lnTo>
                    <a:pt x="0" y="716512"/>
                  </a:lnTo>
                  <a:lnTo>
                    <a:pt x="716522" y="0"/>
                  </a:lnTo>
                  <a:lnTo>
                    <a:pt x="1433034" y="716512"/>
                  </a:lnTo>
                  <a:close/>
                </a:path>
              </a:pathLst>
            </a:custGeom>
            <a:ln w="27496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9608962" y="6811675"/>
            <a:ext cx="998219" cy="6858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3099"/>
              </a:lnSpc>
              <a:spcBef>
                <a:spcPts val="90"/>
              </a:spcBef>
            </a:pPr>
            <a:r>
              <a:rPr sz="1050" spc="-70">
                <a:solidFill>
                  <a:srgbClr val="231F20"/>
                </a:solidFill>
                <a:latin typeface="Verdana"/>
                <a:cs typeface="Verdana"/>
              </a:rPr>
              <a:t>Is</a:t>
            </a:r>
            <a:r>
              <a:rPr sz="1050" spc="-4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1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1050" spc="-4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15">
                <a:solidFill>
                  <a:srgbClr val="231F20"/>
                </a:solidFill>
                <a:latin typeface="Verdana"/>
                <a:cs typeface="Verdana"/>
              </a:rPr>
              <a:t>reaction  </a:t>
            </a:r>
            <a:r>
              <a:rPr sz="1050" spc="25">
                <a:solidFill>
                  <a:srgbClr val="231F20"/>
                </a:solidFill>
                <a:latin typeface="Verdana"/>
                <a:cs typeface="Verdana"/>
              </a:rPr>
              <a:t>suggested </a:t>
            </a:r>
            <a:r>
              <a:rPr sz="1050" spc="3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25">
                <a:solidFill>
                  <a:srgbClr val="231F20"/>
                </a:solidFill>
                <a:latin typeface="Verdana"/>
                <a:cs typeface="Verdana"/>
              </a:rPr>
              <a:t>appropiate </a:t>
            </a:r>
            <a:r>
              <a:rPr sz="1050" spc="-5">
                <a:solidFill>
                  <a:srgbClr val="231F20"/>
                </a:solidFill>
                <a:latin typeface="Verdana"/>
                <a:cs typeface="Verdana"/>
              </a:rPr>
              <a:t>in </a:t>
            </a:r>
            <a:r>
              <a:rPr sz="1050" spc="-3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1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1050" spc="-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25">
                <a:solidFill>
                  <a:srgbClr val="231F20"/>
                </a:solidFill>
                <a:latin typeface="Verdana"/>
                <a:cs typeface="Verdana"/>
              </a:rPr>
              <a:t>context?</a:t>
            </a:r>
            <a:endParaRPr sz="1050">
              <a:latin typeface="Verdana"/>
              <a:cs typeface="Verdana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7288120" y="6273587"/>
            <a:ext cx="5780405" cy="3310254"/>
            <a:chOff x="7288120" y="6273587"/>
            <a:chExt cx="5780405" cy="3310254"/>
          </a:xfrm>
        </p:grpSpPr>
        <p:sp>
          <p:nvSpPr>
            <p:cNvPr id="78" name="object 78"/>
            <p:cNvSpPr/>
            <p:nvPr/>
          </p:nvSpPr>
          <p:spPr>
            <a:xfrm>
              <a:off x="9296232" y="6321180"/>
              <a:ext cx="1623695" cy="1623695"/>
            </a:xfrm>
            <a:custGeom>
              <a:avLst/>
              <a:gdLst/>
              <a:ahLst/>
              <a:cxnLst/>
              <a:rect l="l" t="t" r="r" b="b"/>
              <a:pathLst>
                <a:path w="1623695" h="1623695">
                  <a:moveTo>
                    <a:pt x="1623605" y="811818"/>
                  </a:moveTo>
                  <a:lnTo>
                    <a:pt x="811797" y="1623625"/>
                  </a:lnTo>
                  <a:lnTo>
                    <a:pt x="0" y="811818"/>
                  </a:lnTo>
                  <a:lnTo>
                    <a:pt x="811797" y="0"/>
                  </a:lnTo>
                  <a:lnTo>
                    <a:pt x="1623605" y="811818"/>
                  </a:lnTo>
                  <a:close/>
                </a:path>
              </a:pathLst>
            </a:custGeom>
            <a:ln w="27496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288120" y="7132998"/>
              <a:ext cx="1764030" cy="0"/>
            </a:xfrm>
            <a:custGeom>
              <a:avLst/>
              <a:gdLst/>
              <a:ahLst/>
              <a:cxnLst/>
              <a:rect l="l" t="t" r="r" b="b"/>
              <a:pathLst>
                <a:path w="1764029">
                  <a:moveTo>
                    <a:pt x="0" y="0"/>
                  </a:moveTo>
                  <a:lnTo>
                    <a:pt x="1763548" y="0"/>
                  </a:lnTo>
                </a:path>
              </a:pathLst>
            </a:custGeom>
            <a:ln w="27496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997196" y="7053126"/>
              <a:ext cx="298450" cy="160020"/>
            </a:xfrm>
            <a:custGeom>
              <a:avLst/>
              <a:gdLst/>
              <a:ahLst/>
              <a:cxnLst/>
              <a:rect l="l" t="t" r="r" b="b"/>
              <a:pathLst>
                <a:path w="298450" h="160020">
                  <a:moveTo>
                    <a:pt x="0" y="0"/>
                  </a:moveTo>
                  <a:lnTo>
                    <a:pt x="0" y="159743"/>
                  </a:lnTo>
                  <a:lnTo>
                    <a:pt x="298032" y="798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326216" y="6273587"/>
              <a:ext cx="0" cy="859790"/>
            </a:xfrm>
            <a:custGeom>
              <a:avLst/>
              <a:gdLst/>
              <a:ahLst/>
              <a:cxnLst/>
              <a:rect l="l" t="t" r="r" b="b"/>
              <a:pathLst>
                <a:path h="859790">
                  <a:moveTo>
                    <a:pt x="0" y="0"/>
                  </a:moveTo>
                  <a:lnTo>
                    <a:pt x="0" y="859408"/>
                  </a:lnTo>
                </a:path>
              </a:pathLst>
            </a:custGeom>
            <a:ln w="27496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2988460" y="8481690"/>
              <a:ext cx="0" cy="858519"/>
            </a:xfrm>
            <a:custGeom>
              <a:avLst/>
              <a:gdLst/>
              <a:ahLst/>
              <a:cxnLst/>
              <a:rect l="l" t="t" r="r" b="b"/>
              <a:pathLst>
                <a:path h="858520">
                  <a:moveTo>
                    <a:pt x="0" y="0"/>
                  </a:moveTo>
                  <a:lnTo>
                    <a:pt x="0" y="858319"/>
                  </a:lnTo>
                </a:path>
              </a:pathLst>
            </a:custGeom>
            <a:ln w="27496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2908589" y="9285540"/>
              <a:ext cx="160020" cy="298450"/>
            </a:xfrm>
            <a:custGeom>
              <a:avLst/>
              <a:gdLst/>
              <a:ahLst/>
              <a:cxnLst/>
              <a:rect l="l" t="t" r="r" b="b"/>
              <a:pathLst>
                <a:path w="160019" h="298450">
                  <a:moveTo>
                    <a:pt x="159743" y="0"/>
                  </a:moveTo>
                  <a:lnTo>
                    <a:pt x="0" y="0"/>
                  </a:lnTo>
                  <a:lnTo>
                    <a:pt x="79871" y="298032"/>
                  </a:lnTo>
                  <a:lnTo>
                    <a:pt x="159743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232335" y="8774903"/>
              <a:ext cx="1756410" cy="0"/>
            </a:xfrm>
            <a:custGeom>
              <a:avLst/>
              <a:gdLst/>
              <a:ahLst/>
              <a:cxnLst/>
              <a:rect l="l" t="t" r="r" b="b"/>
              <a:pathLst>
                <a:path w="1756409">
                  <a:moveTo>
                    <a:pt x="0" y="0"/>
                  </a:moveTo>
                  <a:lnTo>
                    <a:pt x="1756124" y="0"/>
                  </a:lnTo>
                </a:path>
              </a:pathLst>
            </a:custGeom>
            <a:ln w="27496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11055444" y="6927756"/>
            <a:ext cx="25146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80">
                <a:solidFill>
                  <a:srgbClr val="231F20"/>
                </a:solidFill>
                <a:latin typeface="Verdana"/>
                <a:cs typeface="Verdana"/>
              </a:rPr>
              <a:t>NO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9731855" y="8023989"/>
            <a:ext cx="30416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55">
                <a:solidFill>
                  <a:srgbClr val="231F20"/>
                </a:solidFill>
                <a:latin typeface="Verdana"/>
                <a:cs typeface="Verdana"/>
              </a:rPr>
              <a:t>YES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5446449" y="4863938"/>
            <a:ext cx="3048384" cy="1197764"/>
          </a:xfrm>
          <a:prstGeom prst="rect">
            <a:avLst/>
          </a:prstGeom>
        </p:spPr>
        <p:txBody>
          <a:bodyPr vert="horz" wrap="square" lIns="0" tIns="19812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4100" b="1" spc="70">
                <a:solidFill>
                  <a:srgbClr val="026496"/>
                </a:solidFill>
                <a:latin typeface="Verdana"/>
                <a:cs typeface="Verdana"/>
              </a:rPr>
              <a:t>Diag</a:t>
            </a:r>
            <a:r>
              <a:rPr sz="4100" b="1" spc="-155">
                <a:solidFill>
                  <a:srgbClr val="026496"/>
                </a:solidFill>
                <a:latin typeface="Verdana"/>
                <a:cs typeface="Verdana"/>
              </a:rPr>
              <a:t>r</a:t>
            </a:r>
            <a:r>
              <a:rPr sz="4100" b="1" spc="-65">
                <a:solidFill>
                  <a:srgbClr val="026496"/>
                </a:solidFill>
                <a:latin typeface="Verdana"/>
                <a:cs typeface="Verdana"/>
              </a:rPr>
              <a:t>ams</a:t>
            </a:r>
            <a:endParaRPr sz="4100" b="1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800" b="1" spc="45">
                <a:solidFill>
                  <a:srgbClr val="026496"/>
                </a:solidFill>
                <a:latin typeface="Verdana"/>
                <a:cs typeface="Verdana"/>
              </a:rPr>
              <a:t>Activity</a:t>
            </a:r>
            <a:r>
              <a:rPr sz="1800" b="1" spc="-114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800" b="1" spc="25">
                <a:solidFill>
                  <a:srgbClr val="026496"/>
                </a:solidFill>
                <a:latin typeface="Verdana"/>
                <a:cs typeface="Verdana"/>
              </a:rPr>
              <a:t>types</a:t>
            </a:r>
            <a:endParaRPr sz="1800" b="1">
              <a:latin typeface="Verdana"/>
              <a:ea typeface="Verdana"/>
              <a:cs typeface="Verdan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64251" y="10562777"/>
            <a:ext cx="3475785" cy="240450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45">
                <a:solidFill>
                  <a:srgbClr val="026496"/>
                </a:solidFill>
                <a:latin typeface="Verdana"/>
                <a:cs typeface="Verdana"/>
              </a:rPr>
              <a:t>Emotion</a:t>
            </a:r>
            <a:r>
              <a:rPr sz="1450" b="1" spc="-8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450" b="1" spc="35">
                <a:solidFill>
                  <a:srgbClr val="026496"/>
                </a:solidFill>
                <a:latin typeface="Verdana"/>
                <a:cs typeface="Verdana"/>
              </a:rPr>
              <a:t>identifying</a:t>
            </a:r>
            <a:r>
              <a:rPr sz="1450" b="1" spc="-7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450" b="1" spc="30">
                <a:solidFill>
                  <a:srgbClr val="026496"/>
                </a:solidFill>
                <a:latin typeface="Verdana"/>
                <a:cs typeface="Verdana"/>
              </a:rPr>
              <a:t>activity</a:t>
            </a:r>
            <a:endParaRPr lang="it-IT" sz="1450" b="1">
              <a:latin typeface="Verdana"/>
              <a:ea typeface="Verdana"/>
              <a:cs typeface="Verdan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767228" y="10562777"/>
            <a:ext cx="3529603" cy="240450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40">
                <a:solidFill>
                  <a:srgbClr val="026496"/>
                </a:solidFill>
                <a:latin typeface="Verdana"/>
                <a:cs typeface="Verdana"/>
              </a:rPr>
              <a:t>Reaction</a:t>
            </a:r>
            <a:r>
              <a:rPr sz="1450" b="1" spc="-9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450" b="1" spc="30">
                <a:solidFill>
                  <a:srgbClr val="026496"/>
                </a:solidFill>
                <a:latin typeface="Verdana"/>
                <a:cs typeface="Verdana"/>
              </a:rPr>
              <a:t>Suggestion</a:t>
            </a:r>
            <a:r>
              <a:rPr sz="1450" b="1" spc="-9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450" b="1" spc="50">
                <a:solidFill>
                  <a:srgbClr val="026496"/>
                </a:solidFill>
                <a:latin typeface="Verdana"/>
                <a:cs typeface="Verdana"/>
              </a:rPr>
              <a:t>Activity</a:t>
            </a:r>
            <a:endParaRPr lang="it-IT" sz="1450" b="1">
              <a:latin typeface="Verdana"/>
              <a:ea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9740" y="3093488"/>
            <a:ext cx="3665382" cy="1413849"/>
          </a:xfrm>
          <a:prstGeom prst="rect">
            <a:avLst/>
          </a:prstGeom>
        </p:spPr>
        <p:txBody>
          <a:bodyPr vert="horz" wrap="square" lIns="0" tIns="34861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2745"/>
              </a:spcBef>
            </a:pPr>
            <a:r>
              <a:rPr sz="4100" b="1" spc="135">
                <a:solidFill>
                  <a:srgbClr val="026496"/>
                </a:solidFill>
                <a:latin typeface="Verdana"/>
                <a:cs typeface="Verdana"/>
              </a:rPr>
              <a:t>UX</a:t>
            </a:r>
            <a:r>
              <a:rPr sz="4100" b="1" spc="-28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4100" b="1" spc="65">
                <a:solidFill>
                  <a:srgbClr val="026496"/>
                </a:solidFill>
                <a:latin typeface="Verdana"/>
                <a:cs typeface="Verdana"/>
              </a:rPr>
              <a:t>design</a:t>
            </a:r>
            <a:endParaRPr lang="it-IT" sz="4100" b="1">
              <a:latin typeface="Verdana"/>
              <a:ea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00" b="1" spc="50">
                <a:solidFill>
                  <a:srgbClr val="026496"/>
                </a:solidFill>
                <a:latin typeface="Verdana"/>
                <a:cs typeface="Verdana"/>
              </a:rPr>
              <a:t>Concept</a:t>
            </a:r>
            <a:r>
              <a:rPr sz="1800" b="1" spc="-11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800" b="1" spc="-50">
                <a:solidFill>
                  <a:srgbClr val="026496"/>
                </a:solidFill>
                <a:latin typeface="Verdana"/>
                <a:cs typeface="Verdana"/>
              </a:rPr>
              <a:t>&amp;</a:t>
            </a:r>
            <a:r>
              <a:rPr sz="1800" b="1" spc="-10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800" b="1" spc="15">
                <a:solidFill>
                  <a:srgbClr val="026496"/>
                </a:solidFill>
                <a:latin typeface="Verdana"/>
                <a:cs typeface="Verdana"/>
              </a:rPr>
              <a:t>interaction</a:t>
            </a:r>
            <a:endParaRPr sz="1800" b="1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9740" y="4843500"/>
            <a:ext cx="5963920" cy="520014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285">
                <a:latin typeface="Lucida Sans Unicode"/>
                <a:cs typeface="Lucida Sans Unicode"/>
              </a:rPr>
              <a:t>-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Providing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lang="it-IT" sz="1650" b="1" spc="15">
                <a:latin typeface="Lucida Sans Unicode"/>
                <a:cs typeface="Lucida Sans Unicode"/>
              </a:rPr>
              <a:t>answer</a:t>
            </a:r>
            <a:r>
              <a:rPr lang="it-IT" sz="1650" b="1" spc="-25">
                <a:latin typeface="Lucida Sans Unicode"/>
                <a:cs typeface="Lucida Sans Unicode"/>
              </a:rPr>
              <a:t> </a:t>
            </a:r>
            <a:r>
              <a:rPr lang="it-IT" sz="1650" b="1" spc="5">
                <a:latin typeface="Lucida Sans Unicode"/>
                <a:cs typeface="Lucida Sans Unicode"/>
              </a:rPr>
              <a:t>suggestion</a:t>
            </a:r>
            <a:r>
              <a:rPr lang="it-IT" sz="1650" b="1" spc="-25">
                <a:latin typeface="Lucida Sans Unicode"/>
                <a:cs typeface="Lucida Sans Unicode"/>
              </a:rPr>
              <a:t> </a:t>
            </a:r>
            <a:r>
              <a:rPr lang="it-IT" sz="1650" b="1">
                <a:latin typeface="Verdana"/>
                <a:cs typeface="Verdana"/>
              </a:rPr>
              <a:t>after</a:t>
            </a:r>
            <a:r>
              <a:rPr lang="it-IT" sz="1650" b="1" spc="-85">
                <a:latin typeface="Verdana"/>
                <a:cs typeface="Verdana"/>
              </a:rPr>
              <a:t> </a:t>
            </a:r>
            <a:r>
              <a:rPr lang="it-IT" sz="1650" b="1" spc="-210">
                <a:latin typeface="Verdana"/>
                <a:cs typeface="Verdana"/>
              </a:rPr>
              <a:t>15</a:t>
            </a:r>
            <a:r>
              <a:rPr lang="it-IT" sz="1650" b="1" spc="-85">
                <a:latin typeface="Verdana"/>
                <a:cs typeface="Verdana"/>
              </a:rPr>
              <a:t> </a:t>
            </a:r>
            <a:r>
              <a:rPr lang="it-IT" sz="1650" b="1" spc="15">
                <a:latin typeface="Verdana"/>
                <a:cs typeface="Verdana"/>
              </a:rPr>
              <a:t>seconds</a:t>
            </a:r>
            <a:r>
              <a:rPr sz="1650" spc="-85">
                <a:latin typeface="Verdana"/>
                <a:cs typeface="Verdana"/>
              </a:rPr>
              <a:t> </a:t>
            </a:r>
            <a:r>
              <a:rPr sz="1650" spc="60">
                <a:latin typeface="Verdana"/>
                <a:cs typeface="Verdana"/>
              </a:rPr>
              <a:t>of</a:t>
            </a:r>
            <a:r>
              <a:rPr sz="1650" spc="-85">
                <a:latin typeface="Verdana"/>
                <a:cs typeface="Verdana"/>
              </a:rPr>
              <a:t> </a:t>
            </a:r>
            <a:r>
              <a:rPr sz="1650" spc="5">
                <a:latin typeface="Verdana"/>
                <a:cs typeface="Verdana"/>
              </a:rPr>
              <a:t>silence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9740" y="5533122"/>
            <a:ext cx="4448810" cy="520014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285">
                <a:latin typeface="Lucida Sans Unicode"/>
                <a:cs typeface="Lucida Sans Unicode"/>
              </a:rPr>
              <a:t>-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80">
                <a:latin typeface="Lucida Sans Unicode"/>
                <a:cs typeface="Lucida Sans Unicode"/>
              </a:rPr>
              <a:t>A</a:t>
            </a:r>
            <a:r>
              <a:rPr sz="1650" spc="40">
                <a:latin typeface="Lucida Sans Unicode"/>
                <a:cs typeface="Lucida Sans Unicode"/>
              </a:rPr>
              <a:t>s</a:t>
            </a:r>
            <a:r>
              <a:rPr sz="1650" spc="15">
                <a:latin typeface="Lucida Sans Unicode"/>
                <a:cs typeface="Lucida Sans Unicode"/>
              </a:rPr>
              <a:t>soci</a:t>
            </a:r>
            <a:r>
              <a:rPr sz="1650" spc="5">
                <a:latin typeface="Lucida Sans Unicode"/>
                <a:cs typeface="Lucida Sans Unicode"/>
              </a:rPr>
              <a:t>ating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b="1" spc="20">
                <a:latin typeface="Verdana"/>
                <a:cs typeface="Verdana"/>
              </a:rPr>
              <a:t>one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sz="1650" b="1" spc="55">
                <a:latin typeface="Verdana"/>
                <a:cs typeface="Verdana"/>
              </a:rPr>
              <a:t>c</a:t>
            </a:r>
            <a:r>
              <a:rPr sz="1650" b="1" spc="25">
                <a:latin typeface="Verdana"/>
                <a:cs typeface="Verdana"/>
              </a:rPr>
              <a:t>olour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sz="1650" b="1">
                <a:latin typeface="Verdana"/>
                <a:cs typeface="Verdana"/>
              </a:rPr>
              <a:t>t</a:t>
            </a:r>
            <a:r>
              <a:rPr sz="1650" b="1" spc="80">
                <a:latin typeface="Verdana"/>
                <a:cs typeface="Verdana"/>
              </a:rPr>
              <a:t>o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sz="1650" b="1" spc="10" err="1">
                <a:latin typeface="Verdana"/>
                <a:cs typeface="Verdana"/>
              </a:rPr>
              <a:t>each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lang="it-IT" sz="1650" b="1" spc="15" err="1">
                <a:latin typeface="Verdana"/>
                <a:cs typeface="Verdana"/>
              </a:rPr>
              <a:t>emotion</a:t>
            </a:r>
            <a:endParaRPr lang="it-IT" sz="1650" b="1">
              <a:latin typeface="Verdana"/>
              <a:ea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39740" y="6290751"/>
            <a:ext cx="5753735" cy="77978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650" spc="-80">
                <a:latin typeface="Verdana"/>
                <a:cs typeface="Verdana"/>
              </a:rPr>
              <a:t>-</a:t>
            </a:r>
            <a:r>
              <a:rPr lang="it-IT" sz="1650" b="1" spc="-80">
                <a:latin typeface="Verdana"/>
                <a:cs typeface="Verdana"/>
              </a:rPr>
              <a:t> </a:t>
            </a:r>
            <a:r>
              <a:rPr lang="it-IT" sz="1650" b="1" spc="20" err="1">
                <a:latin typeface="Verdana"/>
                <a:cs typeface="Verdana"/>
              </a:rPr>
              <a:t>Highlighting</a:t>
            </a:r>
            <a:r>
              <a:rPr lang="it-IT" sz="1650" b="1" spc="20">
                <a:latin typeface="Verdana"/>
                <a:cs typeface="Verdana"/>
              </a:rPr>
              <a:t> </a:t>
            </a:r>
            <a:r>
              <a:rPr lang="it-IT" sz="1650" b="1" err="1">
                <a:latin typeface="Verdana"/>
                <a:cs typeface="Verdana"/>
              </a:rPr>
              <a:t>character’s</a:t>
            </a:r>
            <a:r>
              <a:rPr lang="it-IT" sz="1650" b="1">
                <a:latin typeface="Verdana"/>
                <a:cs typeface="Verdana"/>
              </a:rPr>
              <a:t> </a:t>
            </a:r>
            <a:r>
              <a:rPr lang="it-IT" sz="1650" b="1" spc="20" err="1">
                <a:latin typeface="Verdana"/>
                <a:cs typeface="Verdana"/>
              </a:rPr>
              <a:t>emotion</a:t>
            </a:r>
            <a:r>
              <a:rPr sz="1650" spc="20">
                <a:latin typeface="Verdana"/>
                <a:cs typeface="Verdana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(</a:t>
            </a:r>
            <a:r>
              <a:rPr lang="it-IT" sz="1650" spc="20" err="1">
                <a:latin typeface="Lucida Sans Unicode"/>
                <a:cs typeface="Lucida Sans Unicode"/>
              </a:rPr>
              <a:t>facial</a:t>
            </a:r>
            <a:r>
              <a:rPr sz="1650" spc="20">
                <a:latin typeface="Lucida Sans Unicode"/>
                <a:cs typeface="Lucida Sans Unicode"/>
              </a:rPr>
              <a:t> </a:t>
            </a:r>
            <a:r>
              <a:rPr lang="it-IT" sz="1650" spc="-15" err="1">
                <a:latin typeface="Lucida Sans Unicode"/>
                <a:cs typeface="Lucida Sans Unicode"/>
              </a:rPr>
              <a:t>expression</a:t>
            </a:r>
            <a:r>
              <a:rPr lang="it-IT" sz="1650" spc="-15">
                <a:latin typeface="Lucida Sans Unicode"/>
                <a:cs typeface="Lucida Sans Unicode"/>
              </a:rPr>
              <a:t> </a:t>
            </a:r>
            <a:r>
              <a:rPr sz="1650" spc="-10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and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60">
                <a:latin typeface="Lucida Sans Unicode"/>
                <a:cs typeface="Lucida Sans Unicode"/>
              </a:rPr>
              <a:t>body</a:t>
            </a:r>
            <a:r>
              <a:rPr sz="1650" spc="-20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language)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30">
                <a:latin typeface="Lucida Sans Unicode"/>
                <a:cs typeface="Lucida Sans Unicode"/>
              </a:rPr>
              <a:t>compared</a:t>
            </a:r>
            <a:r>
              <a:rPr sz="1650" spc="-20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to</a:t>
            </a:r>
            <a:r>
              <a:rPr sz="1650" spc="-20">
                <a:latin typeface="Lucida Sans Unicode"/>
                <a:cs typeface="Lucida Sans Unicode"/>
              </a:rPr>
              <a:t> </a:t>
            </a:r>
            <a:r>
              <a:rPr lang="it-IT" sz="1650" spc="-15">
                <a:latin typeface="Lucida Sans Unicode"/>
                <a:cs typeface="Lucida Sans Unicode"/>
              </a:rPr>
              <a:t>useless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lang="it-IT" sz="1650">
                <a:latin typeface="Lucida Sans Unicode"/>
                <a:cs typeface="Lucida Sans Unicode"/>
              </a:rPr>
              <a:t>details</a:t>
            </a:r>
            <a:r>
              <a:rPr sz="1650" spc="-20">
                <a:latin typeface="Lucida Sans Unicode"/>
                <a:cs typeface="Lucida Sans Unicode"/>
              </a:rPr>
              <a:t> </a:t>
            </a:r>
            <a:r>
              <a:rPr sz="1650" spc="-5">
                <a:latin typeface="Lucida Sans Unicode"/>
                <a:cs typeface="Lucida Sans Unicode"/>
              </a:rPr>
              <a:t>(</a:t>
            </a:r>
            <a:r>
              <a:rPr lang="it-IT" sz="1650" spc="-5">
                <a:latin typeface="Lucida Sans Unicode"/>
                <a:cs typeface="Lucida Sans Unicode"/>
              </a:rPr>
              <a:t>back</a:t>
            </a:r>
            <a:r>
              <a:rPr sz="1650" spc="-505">
                <a:latin typeface="Lucida Sans Unicode"/>
                <a:cs typeface="Lucida Sans Unicode"/>
              </a:rPr>
              <a:t> </a:t>
            </a:r>
            <a:r>
              <a:rPr sz="1650" spc="30">
                <a:latin typeface="Lucida Sans Unicode"/>
                <a:cs typeface="Lucida Sans Unicode"/>
              </a:rPr>
              <a:t>ground)</a:t>
            </a:r>
            <a:endParaRPr lang="it-IT" sz="165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9740" y="7397968"/>
            <a:ext cx="5669915" cy="520014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285">
                <a:latin typeface="Lucida Sans Unicode"/>
                <a:cs typeface="Lucida Sans Unicode"/>
              </a:rPr>
              <a:t>-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5">
                <a:latin typeface="Lucida Sans Unicode"/>
                <a:cs typeface="Lucida Sans Unicode"/>
              </a:rPr>
              <a:t>The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tablet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>
                <a:latin typeface="Lucida Sans Unicode"/>
                <a:cs typeface="Lucida Sans Unicode"/>
              </a:rPr>
              <a:t>offers</a:t>
            </a:r>
            <a:r>
              <a:rPr lang="it-IT" sz="1650" b="1" spc="-25">
                <a:latin typeface="Lucida Sans Unicode"/>
                <a:cs typeface="Lucida Sans Unicode"/>
              </a:rPr>
              <a:t> </a:t>
            </a:r>
            <a:r>
              <a:rPr lang="it-IT" sz="1650" b="1" spc="-25">
                <a:latin typeface="Verdana"/>
                <a:cs typeface="Verdana"/>
              </a:rPr>
              <a:t>a</a:t>
            </a:r>
            <a:r>
              <a:rPr lang="it-IT" sz="1650" b="1" spc="-90">
                <a:latin typeface="Verdana"/>
                <a:cs typeface="Verdana"/>
              </a:rPr>
              <a:t> </a:t>
            </a:r>
            <a:r>
              <a:rPr lang="it-IT" sz="1650" b="1" spc="-10">
                <a:latin typeface="Verdana"/>
                <a:cs typeface="Verdana"/>
              </a:rPr>
              <a:t>visual</a:t>
            </a:r>
            <a:r>
              <a:rPr lang="it-IT" sz="1650" b="1" spc="-85">
                <a:latin typeface="Verdana"/>
                <a:cs typeface="Verdana"/>
              </a:rPr>
              <a:t> </a:t>
            </a:r>
            <a:r>
              <a:rPr lang="it-IT" sz="1650" b="1" spc="25">
                <a:latin typeface="Verdana"/>
                <a:cs typeface="Verdana"/>
              </a:rPr>
              <a:t>support</a:t>
            </a:r>
            <a:r>
              <a:rPr sz="1650" spc="-85">
                <a:latin typeface="Verdana"/>
                <a:cs typeface="Verdana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to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the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conversation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1782" y="8206602"/>
            <a:ext cx="5906135" cy="52832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650" spc="-80">
                <a:latin typeface="Verdana"/>
                <a:cs typeface="Verdana"/>
              </a:rPr>
              <a:t>-</a:t>
            </a:r>
            <a:r>
              <a:rPr lang="it-IT" sz="1650" b="1" spc="-90">
                <a:latin typeface="Verdana"/>
                <a:cs typeface="Verdana"/>
              </a:rPr>
              <a:t> </a:t>
            </a:r>
            <a:r>
              <a:rPr lang="it-IT" sz="1650" b="1" spc="25">
                <a:latin typeface="Verdana"/>
                <a:cs typeface="Verdana"/>
              </a:rPr>
              <a:t>Flexibility</a:t>
            </a:r>
            <a:r>
              <a:rPr lang="it-IT" sz="1650" b="1" spc="-90">
                <a:latin typeface="Verdana"/>
                <a:cs typeface="Verdana"/>
              </a:rPr>
              <a:t> </a:t>
            </a:r>
            <a:r>
              <a:rPr lang="it-IT" sz="1650" b="1" spc="60">
                <a:latin typeface="Verdana"/>
                <a:cs typeface="Verdana"/>
              </a:rPr>
              <a:t>of</a:t>
            </a:r>
            <a:r>
              <a:rPr lang="it-IT" sz="1650" b="1" spc="-90">
                <a:latin typeface="Verdana"/>
                <a:cs typeface="Verdana"/>
              </a:rPr>
              <a:t> </a:t>
            </a:r>
            <a:r>
              <a:rPr lang="it-IT" sz="1650" b="1" spc="5">
                <a:latin typeface="Verdana"/>
                <a:cs typeface="Verdana"/>
              </a:rPr>
              <a:t>the</a:t>
            </a:r>
            <a:r>
              <a:rPr lang="it-IT" sz="1650" b="1" spc="-90">
                <a:latin typeface="Verdana"/>
                <a:cs typeface="Verdana"/>
              </a:rPr>
              <a:t> </a:t>
            </a:r>
            <a:r>
              <a:rPr lang="it-IT" sz="1650" b="1" spc="5">
                <a:latin typeface="Verdana"/>
                <a:cs typeface="Verdana"/>
              </a:rPr>
              <a:t>interface</a:t>
            </a:r>
            <a:r>
              <a:rPr sz="1650" spc="-90">
                <a:latin typeface="Verdana"/>
                <a:cs typeface="Verdana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to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5">
                <a:latin typeface="Lucida Sans Unicode"/>
                <a:cs typeface="Lucida Sans Unicode"/>
              </a:rPr>
              <a:t>allow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the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parents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to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guide</a:t>
            </a:r>
            <a:r>
              <a:rPr lang="it-IT" sz="1650" spc="10">
                <a:latin typeface="Lucida Sans Unicode"/>
                <a:cs typeface="Lucida Sans Unicode"/>
              </a:rPr>
              <a:t> </a:t>
            </a:r>
            <a:r>
              <a:rPr sz="1650" spc="-509">
                <a:latin typeface="Lucida Sans Unicode"/>
                <a:cs typeface="Lucida Sans Unicode"/>
              </a:rPr>
              <a:t> </a:t>
            </a:r>
            <a:r>
              <a:rPr sz="1650" spc="-5">
                <a:latin typeface="Lucida Sans Unicode"/>
                <a:cs typeface="Lucida Sans Unicode"/>
              </a:rPr>
              <a:t>their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>
                <a:latin typeface="Lucida Sans Unicode"/>
                <a:cs typeface="Lucida Sans Unicode"/>
              </a:rPr>
              <a:t>child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35">
                <a:latin typeface="Lucida Sans Unicode"/>
                <a:cs typeface="Lucida Sans Unicode"/>
              </a:rPr>
              <a:t>(replay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35">
                <a:latin typeface="Lucida Sans Unicode"/>
                <a:cs typeface="Lucida Sans Unicode"/>
              </a:rPr>
              <a:t>answer)</a:t>
            </a:r>
            <a:endParaRPr lang="it-IT" sz="165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889875" y="9234280"/>
            <a:ext cx="99568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20">
                <a:solidFill>
                  <a:srgbClr val="026496"/>
                </a:solidFill>
                <a:latin typeface="Verdana"/>
                <a:cs typeface="Verdana"/>
              </a:rPr>
              <a:t>Play</a:t>
            </a:r>
            <a:r>
              <a:rPr sz="1300" spc="-11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25">
                <a:solidFill>
                  <a:srgbClr val="026496"/>
                </a:solidFill>
                <a:latin typeface="Verdana"/>
                <a:cs typeface="Verdana"/>
              </a:rPr>
              <a:t>button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554395" y="7277168"/>
            <a:ext cx="920115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</a:pPr>
            <a:r>
              <a:rPr sz="1300" spc="-105">
                <a:solidFill>
                  <a:srgbClr val="026496"/>
                </a:solidFill>
                <a:latin typeface="Verdana"/>
                <a:cs typeface="Verdana"/>
              </a:rPr>
              <a:t>T</a:t>
            </a:r>
            <a:r>
              <a:rPr sz="1300" spc="60">
                <a:solidFill>
                  <a:srgbClr val="026496"/>
                </a:solidFill>
                <a:latin typeface="Verdana"/>
                <a:cs typeface="Verdana"/>
              </a:rPr>
              <a:t>oolb</a:t>
            </a:r>
            <a:r>
              <a:rPr sz="1300" spc="20">
                <a:solidFill>
                  <a:srgbClr val="026496"/>
                </a:solidFill>
                <a:latin typeface="Verdana"/>
                <a:cs typeface="Verdana"/>
              </a:rPr>
              <a:t>o</a:t>
            </a:r>
            <a:r>
              <a:rPr sz="1300" spc="-5">
                <a:solidFill>
                  <a:srgbClr val="026496"/>
                </a:solidFill>
                <a:latin typeface="Verdana"/>
                <a:cs typeface="Verdana"/>
              </a:rPr>
              <a:t>x</a:t>
            </a:r>
            <a:r>
              <a:rPr sz="1300" spc="-6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50">
                <a:solidFill>
                  <a:srgbClr val="026496"/>
                </a:solidFill>
                <a:latin typeface="Verdana"/>
                <a:cs typeface="Verdana"/>
              </a:rPr>
              <a:t>of  </a:t>
            </a:r>
            <a:r>
              <a:rPr sz="1300" spc="20">
                <a:solidFill>
                  <a:srgbClr val="026496"/>
                </a:solidFill>
                <a:latin typeface="Verdana"/>
                <a:cs typeface="Verdana"/>
              </a:rPr>
              <a:t>emotions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109351" y="5983765"/>
            <a:ext cx="1630045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</a:pPr>
            <a:r>
              <a:rPr sz="1300" spc="45">
                <a:solidFill>
                  <a:srgbClr val="026496"/>
                </a:solidFill>
                <a:latin typeface="Verdana"/>
                <a:cs typeface="Verdana"/>
              </a:rPr>
              <a:t>An</a:t>
            </a:r>
            <a:r>
              <a:rPr sz="1300" spc="15">
                <a:solidFill>
                  <a:srgbClr val="026496"/>
                </a:solidFill>
                <a:latin typeface="Verdana"/>
                <a:cs typeface="Verdana"/>
              </a:rPr>
              <a:t>s</a:t>
            </a:r>
            <a:r>
              <a:rPr sz="1300" spc="35">
                <a:solidFill>
                  <a:srgbClr val="026496"/>
                </a:solidFill>
                <a:latin typeface="Verdana"/>
                <a:cs typeface="Verdana"/>
              </a:rPr>
              <a:t>w</a:t>
            </a:r>
            <a:r>
              <a:rPr sz="1300" spc="5">
                <a:solidFill>
                  <a:srgbClr val="026496"/>
                </a:solidFill>
                <a:latin typeface="Verdana"/>
                <a:cs typeface="Verdana"/>
              </a:rPr>
              <a:t>er</a:t>
            </a:r>
            <a:r>
              <a:rPr sz="1300" spc="-6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20">
                <a:solidFill>
                  <a:srgbClr val="026496"/>
                </a:solidFill>
                <a:latin typeface="Verdana"/>
                <a:cs typeface="Verdana"/>
              </a:rPr>
              <a:t>sugge</a:t>
            </a:r>
            <a:r>
              <a:rPr sz="1300">
                <a:solidFill>
                  <a:srgbClr val="026496"/>
                </a:solidFill>
                <a:latin typeface="Verdana"/>
                <a:cs typeface="Verdana"/>
              </a:rPr>
              <a:t>s</a:t>
            </a:r>
            <a:r>
              <a:rPr sz="1300" spc="25">
                <a:solidFill>
                  <a:srgbClr val="026496"/>
                </a:solidFill>
                <a:latin typeface="Verdana"/>
                <a:cs typeface="Verdana"/>
              </a:rPr>
              <a:t>tion  </a:t>
            </a:r>
            <a:r>
              <a:rPr sz="1300" spc="20">
                <a:solidFill>
                  <a:srgbClr val="026496"/>
                </a:solidFill>
                <a:latin typeface="Verdana"/>
                <a:cs typeface="Verdana"/>
              </a:rPr>
              <a:t>af</a:t>
            </a:r>
            <a:r>
              <a:rPr sz="1300" spc="-5">
                <a:solidFill>
                  <a:srgbClr val="026496"/>
                </a:solidFill>
                <a:latin typeface="Verdana"/>
                <a:cs typeface="Verdana"/>
              </a:rPr>
              <a:t>t</a:t>
            </a:r>
            <a:r>
              <a:rPr sz="1300" spc="5">
                <a:solidFill>
                  <a:srgbClr val="026496"/>
                </a:solidFill>
                <a:latin typeface="Verdana"/>
                <a:cs typeface="Verdana"/>
              </a:rPr>
              <a:t>er</a:t>
            </a:r>
            <a:r>
              <a:rPr sz="1300" spc="-6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-155">
                <a:solidFill>
                  <a:srgbClr val="026496"/>
                </a:solidFill>
                <a:latin typeface="Verdana"/>
                <a:cs typeface="Verdana"/>
              </a:rPr>
              <a:t>15</a:t>
            </a:r>
            <a:r>
              <a:rPr sz="1300" spc="-6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25">
                <a:solidFill>
                  <a:srgbClr val="026496"/>
                </a:solidFill>
                <a:latin typeface="Verdana"/>
                <a:cs typeface="Verdana"/>
              </a:rPr>
              <a:t>se</a:t>
            </a:r>
            <a:r>
              <a:rPr sz="1300" spc="5">
                <a:solidFill>
                  <a:srgbClr val="026496"/>
                </a:solidFill>
                <a:latin typeface="Verdana"/>
                <a:cs typeface="Verdana"/>
              </a:rPr>
              <a:t>c</a:t>
            </a:r>
            <a:r>
              <a:rPr sz="1300" spc="30">
                <a:solidFill>
                  <a:srgbClr val="026496"/>
                </a:solidFill>
                <a:latin typeface="Verdana"/>
                <a:cs typeface="Verdana"/>
              </a:rPr>
              <a:t>ondes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38151" y="4586747"/>
            <a:ext cx="1861820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3025">
              <a:lnSpc>
                <a:spcPct val="101499"/>
              </a:lnSpc>
              <a:spcBef>
                <a:spcPts val="95"/>
              </a:spcBef>
            </a:pPr>
            <a:r>
              <a:rPr sz="1300" spc="20">
                <a:solidFill>
                  <a:srgbClr val="026496"/>
                </a:solidFill>
                <a:latin typeface="Verdana"/>
                <a:cs typeface="Verdana"/>
              </a:rPr>
              <a:t>The</a:t>
            </a:r>
            <a:r>
              <a:rPr sz="1300" spc="-9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35">
                <a:solidFill>
                  <a:srgbClr val="026496"/>
                </a:solidFill>
                <a:latin typeface="Verdana"/>
                <a:cs typeface="Verdana"/>
              </a:rPr>
              <a:t>child</a:t>
            </a:r>
            <a:r>
              <a:rPr sz="1300" spc="-9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20">
                <a:solidFill>
                  <a:srgbClr val="026496"/>
                </a:solidFill>
                <a:latin typeface="Verdana"/>
                <a:cs typeface="Verdana"/>
              </a:rPr>
              <a:t>can</a:t>
            </a:r>
            <a:r>
              <a:rPr sz="1300" spc="-9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>
                <a:solidFill>
                  <a:srgbClr val="026496"/>
                </a:solidFill>
                <a:latin typeface="Verdana"/>
                <a:cs typeface="Verdana"/>
              </a:rPr>
              <a:t>answer </a:t>
            </a:r>
            <a:r>
              <a:rPr sz="1300" spc="-44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10">
                <a:solidFill>
                  <a:srgbClr val="026496"/>
                </a:solidFill>
                <a:latin typeface="Verdana"/>
                <a:cs typeface="Verdana"/>
              </a:rPr>
              <a:t>using</a:t>
            </a:r>
            <a:r>
              <a:rPr sz="1300" spc="-8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15">
                <a:solidFill>
                  <a:srgbClr val="026496"/>
                </a:solidFill>
                <a:latin typeface="Verdana"/>
                <a:cs typeface="Verdana"/>
              </a:rPr>
              <a:t>the</a:t>
            </a:r>
            <a:r>
              <a:rPr sz="1300" spc="-8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25">
                <a:solidFill>
                  <a:srgbClr val="026496"/>
                </a:solidFill>
                <a:latin typeface="Verdana"/>
                <a:cs typeface="Verdana"/>
              </a:rPr>
              <a:t>microphone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96899" y="755755"/>
            <a:ext cx="1655445" cy="8299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3365" marR="5080" indent="-241300" algn="just">
              <a:lnSpc>
                <a:spcPct val="101499"/>
              </a:lnSpc>
              <a:spcBef>
                <a:spcPts val="95"/>
              </a:spcBef>
            </a:pPr>
            <a:r>
              <a:rPr sz="1300" spc="35">
                <a:solidFill>
                  <a:srgbClr val="026496"/>
                </a:solidFill>
                <a:latin typeface="Verdana"/>
                <a:cs typeface="Verdana"/>
              </a:rPr>
              <a:t>Colour</a:t>
            </a:r>
            <a:r>
              <a:rPr sz="1300" spc="-9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55">
                <a:solidFill>
                  <a:srgbClr val="026496"/>
                </a:solidFill>
                <a:latin typeface="Verdana"/>
                <a:cs typeface="Verdana"/>
              </a:rPr>
              <a:t>of</a:t>
            </a:r>
            <a:r>
              <a:rPr sz="1300" spc="-9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15">
                <a:solidFill>
                  <a:srgbClr val="026496"/>
                </a:solidFill>
                <a:latin typeface="Verdana"/>
                <a:cs typeface="Verdana"/>
              </a:rPr>
              <a:t>the</a:t>
            </a:r>
            <a:r>
              <a:rPr sz="1300" spc="-9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10">
                <a:solidFill>
                  <a:srgbClr val="026496"/>
                </a:solidFill>
                <a:latin typeface="Verdana"/>
                <a:cs typeface="Verdana"/>
              </a:rPr>
              <a:t>back- </a:t>
            </a:r>
            <a:r>
              <a:rPr sz="1300" spc="-44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30">
                <a:solidFill>
                  <a:srgbClr val="026496"/>
                </a:solidFill>
                <a:latin typeface="Verdana"/>
                <a:cs typeface="Verdana"/>
              </a:rPr>
              <a:t>ground </a:t>
            </a:r>
            <a:r>
              <a:rPr sz="1300" spc="15">
                <a:solidFill>
                  <a:srgbClr val="026496"/>
                </a:solidFill>
                <a:latin typeface="Verdana"/>
                <a:cs typeface="Verdana"/>
              </a:rPr>
              <a:t>changes </a:t>
            </a:r>
            <a:r>
              <a:rPr sz="1300" spc="-44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35">
                <a:solidFill>
                  <a:srgbClr val="026496"/>
                </a:solidFill>
                <a:latin typeface="Verdana"/>
                <a:cs typeface="Verdana"/>
              </a:rPr>
              <a:t>according</a:t>
            </a:r>
            <a:r>
              <a:rPr sz="1300" spc="-114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40">
                <a:solidFill>
                  <a:srgbClr val="026496"/>
                </a:solidFill>
                <a:latin typeface="Verdana"/>
                <a:cs typeface="Verdana"/>
              </a:rPr>
              <a:t>to</a:t>
            </a:r>
            <a:r>
              <a:rPr sz="1300" spc="-11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15">
                <a:solidFill>
                  <a:srgbClr val="026496"/>
                </a:solidFill>
                <a:latin typeface="Verdana"/>
                <a:cs typeface="Verdana"/>
              </a:rPr>
              <a:t>the</a:t>
            </a:r>
            <a:endParaRPr sz="1300">
              <a:latin typeface="Verdana"/>
              <a:cs typeface="Verdana"/>
            </a:endParaRPr>
          </a:p>
          <a:p>
            <a:pPr marL="941069">
              <a:lnSpc>
                <a:spcPct val="100000"/>
              </a:lnSpc>
              <a:spcBef>
                <a:spcPts val="20"/>
              </a:spcBef>
            </a:pPr>
            <a:r>
              <a:rPr sz="1300" spc="30">
                <a:solidFill>
                  <a:srgbClr val="026496"/>
                </a:solidFill>
                <a:latin typeface="Verdana"/>
                <a:cs typeface="Verdana"/>
              </a:rPr>
              <a:t>emotion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8" name="Immagine 28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68D4AA-146A-48BA-B00E-89A554C7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434" y="139152"/>
            <a:ext cx="8638179" cy="5367328"/>
          </a:xfrm>
          <a:prstGeom prst="rect">
            <a:avLst/>
          </a:prstGeom>
        </p:spPr>
      </p:pic>
      <p:pic>
        <p:nvPicPr>
          <p:cNvPr id="29" name="Immagine 2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23398E3-15AE-490B-B7C5-8210796AE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245" y="5788563"/>
            <a:ext cx="8757138" cy="5374685"/>
          </a:xfrm>
          <a:prstGeom prst="rect">
            <a:avLst/>
          </a:prstGeom>
        </p:spPr>
      </p:pic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D67E7E2-CCB8-4CC8-961F-9D5B0FFA8E32}"/>
              </a:ext>
            </a:extLst>
          </p:cNvPr>
          <p:cNvCxnSpPr/>
          <p:nvPr/>
        </p:nvCxnSpPr>
        <p:spPr>
          <a:xfrm>
            <a:off x="10461228" y="1253245"/>
            <a:ext cx="3484213" cy="33987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434CF602-781C-4663-827F-3381BC0BD311}"/>
              </a:ext>
            </a:extLst>
          </p:cNvPr>
          <p:cNvCxnSpPr/>
          <p:nvPr/>
        </p:nvCxnSpPr>
        <p:spPr>
          <a:xfrm flipV="1">
            <a:off x="11181823" y="4574945"/>
            <a:ext cx="2634505" cy="2043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2C4EE94-538D-420B-A2BF-9A78E401F153}"/>
              </a:ext>
            </a:extLst>
          </p:cNvPr>
          <p:cNvCxnSpPr/>
          <p:nvPr/>
        </p:nvCxnSpPr>
        <p:spPr>
          <a:xfrm>
            <a:off x="17406902" y="4633131"/>
            <a:ext cx="901101" cy="130924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88C90D54-3B01-49AD-A10B-8AF894FA48C7}"/>
              </a:ext>
            </a:extLst>
          </p:cNvPr>
          <p:cNvCxnSpPr/>
          <p:nvPr/>
        </p:nvCxnSpPr>
        <p:spPr>
          <a:xfrm>
            <a:off x="16360519" y="7071253"/>
            <a:ext cx="1037054" cy="32286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8BC53B50-D150-43FC-9116-AFE934CD06A8}"/>
              </a:ext>
            </a:extLst>
          </p:cNvPr>
          <p:cNvCxnSpPr/>
          <p:nvPr/>
        </p:nvCxnSpPr>
        <p:spPr>
          <a:xfrm>
            <a:off x="17200050" y="8965472"/>
            <a:ext cx="612200" cy="30586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9740" y="3424048"/>
            <a:ext cx="4815798" cy="1163780"/>
          </a:xfrm>
          <a:prstGeom prst="rect">
            <a:avLst/>
          </a:prstGeom>
        </p:spPr>
        <p:txBody>
          <a:bodyPr vert="horz" wrap="square" lIns="0" tIns="1771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4100" b="1" spc="-25">
                <a:solidFill>
                  <a:srgbClr val="026496"/>
                </a:solidFill>
                <a:latin typeface="Verdana"/>
                <a:cs typeface="Verdana"/>
              </a:rPr>
              <a:t>Implement</a:t>
            </a:r>
            <a:r>
              <a:rPr sz="4100" b="1" spc="-50">
                <a:solidFill>
                  <a:srgbClr val="026496"/>
                </a:solidFill>
                <a:latin typeface="Verdana"/>
                <a:cs typeface="Verdana"/>
              </a:rPr>
              <a:t>a</a:t>
            </a:r>
            <a:r>
              <a:rPr sz="4100" b="1" spc="75">
                <a:solidFill>
                  <a:srgbClr val="026496"/>
                </a:solidFill>
                <a:latin typeface="Verdana"/>
                <a:cs typeface="Verdana"/>
              </a:rPr>
              <a:t>tion</a:t>
            </a:r>
            <a:endParaRPr sz="4100" b="1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800" b="1" spc="30">
                <a:solidFill>
                  <a:srgbClr val="026496"/>
                </a:solidFill>
                <a:latin typeface="Verdana"/>
                <a:cs typeface="Verdana"/>
              </a:rPr>
              <a:t>High</a:t>
            </a:r>
            <a:r>
              <a:rPr sz="1800" b="1" spc="-114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800" b="1" spc="15">
                <a:solidFill>
                  <a:srgbClr val="026496"/>
                </a:solidFill>
                <a:latin typeface="Verdana"/>
                <a:cs typeface="Verdana"/>
              </a:rPr>
              <a:t>Level</a:t>
            </a:r>
            <a:r>
              <a:rPr sz="1800" b="1" spc="-114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800" b="1" spc="30">
                <a:solidFill>
                  <a:srgbClr val="026496"/>
                </a:solidFill>
                <a:latin typeface="Verdana"/>
                <a:cs typeface="Verdana"/>
              </a:rPr>
              <a:t>Architecture</a:t>
            </a:r>
            <a:endParaRPr sz="1800" b="1">
              <a:latin typeface="Verdana"/>
              <a:ea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9740" y="4847372"/>
            <a:ext cx="5798185" cy="52832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lang="it-IT" sz="1650" b="1" spc="-50">
                <a:latin typeface="Verdana"/>
                <a:cs typeface="Verdana"/>
              </a:rPr>
              <a:t>Vue.js</a:t>
            </a:r>
            <a:r>
              <a:rPr sz="1650" spc="-85">
                <a:latin typeface="Verdana"/>
                <a:cs typeface="Verdana"/>
              </a:rPr>
              <a:t> </a:t>
            </a:r>
            <a:r>
              <a:rPr sz="1650" spc="-285">
                <a:latin typeface="Lucida Sans Unicode"/>
                <a:cs typeface="Lucida Sans Unicode"/>
              </a:rPr>
              <a:t>-</a:t>
            </a:r>
            <a:r>
              <a:rPr sz="1650" spc="-254">
                <a:latin typeface="Lucida Sans Unicode"/>
                <a:cs typeface="Lucida Sans Unicode"/>
              </a:rPr>
              <a:t> </a:t>
            </a:r>
            <a:r>
              <a:rPr sz="1650" spc="5">
                <a:latin typeface="Lucida Sans Unicode"/>
                <a:cs typeface="Lucida Sans Unicode"/>
              </a:rPr>
              <a:t>Handles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the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-10">
                <a:latin typeface="Lucida Sans Unicode"/>
                <a:cs typeface="Lucida Sans Unicode"/>
              </a:rPr>
              <a:t>visuals</a:t>
            </a:r>
            <a:r>
              <a:rPr sz="1650" spc="-20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and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5" err="1">
                <a:latin typeface="Lucida Sans Unicode"/>
                <a:cs typeface="Lucida Sans Unicode"/>
              </a:rPr>
              <a:t>interface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15">
                <a:latin typeface="Lucida Sans Unicode"/>
                <a:cs typeface="Lucida Sans Unicode"/>
              </a:rPr>
              <a:t>of</a:t>
            </a:r>
            <a:r>
              <a:rPr sz="1650" spc="-20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the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lang="it-IT" sz="1650" spc="-20" err="1">
                <a:latin typeface="Lucida Sans Unicode"/>
                <a:cs typeface="Lucida Sans Unicode"/>
              </a:rPr>
              <a:t>applica</a:t>
            </a:r>
            <a:r>
              <a:rPr sz="1650" err="1">
                <a:latin typeface="Lucida Sans Unicode"/>
                <a:cs typeface="Lucida Sans Unicode"/>
              </a:rPr>
              <a:t>tion</a:t>
            </a:r>
            <a:endParaRPr lang="it-IT" sz="1650" err="1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9740" y="5601276"/>
            <a:ext cx="5817870" cy="77393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lang="it-IT" sz="1650" b="1" spc="-10">
                <a:latin typeface="Verdana"/>
                <a:cs typeface="Verdana"/>
              </a:rPr>
              <a:t>Node.js</a:t>
            </a:r>
            <a:r>
              <a:rPr sz="1650" spc="-90">
                <a:latin typeface="Verdana"/>
                <a:cs typeface="Verdana"/>
              </a:rPr>
              <a:t> </a:t>
            </a:r>
            <a:r>
              <a:rPr sz="1650" spc="20">
                <a:latin typeface="Verdana"/>
                <a:cs typeface="Verdana"/>
              </a:rPr>
              <a:t>with</a:t>
            </a:r>
            <a:r>
              <a:rPr sz="1650" spc="-90">
                <a:latin typeface="Verdana"/>
                <a:cs typeface="Verdana"/>
              </a:rPr>
              <a:t> </a:t>
            </a:r>
            <a:r>
              <a:rPr sz="1650" spc="-30">
                <a:latin typeface="Verdana"/>
                <a:cs typeface="Verdana"/>
              </a:rPr>
              <a:t>Express.js</a:t>
            </a:r>
            <a:r>
              <a:rPr sz="1650" spc="-85">
                <a:latin typeface="Verdana"/>
                <a:cs typeface="Verdana"/>
              </a:rPr>
              <a:t> </a:t>
            </a:r>
            <a:r>
              <a:rPr sz="1650" spc="-285">
                <a:latin typeface="Lucida Sans Unicode"/>
                <a:cs typeface="Lucida Sans Unicode"/>
              </a:rPr>
              <a:t>-</a:t>
            </a:r>
            <a:r>
              <a:rPr sz="1650" spc="-260">
                <a:latin typeface="Lucida Sans Unicode"/>
                <a:cs typeface="Lucida Sans Unicode"/>
              </a:rPr>
              <a:t> </a:t>
            </a:r>
            <a:r>
              <a:rPr sz="1650" spc="5">
                <a:latin typeface="Lucida Sans Unicode"/>
                <a:cs typeface="Lucida Sans Unicode"/>
              </a:rPr>
              <a:t>Handles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the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-5">
                <a:latin typeface="Lucida Sans Unicode"/>
                <a:cs typeface="Lucida Sans Unicode"/>
              </a:rPr>
              <a:t>functionalities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and</a:t>
            </a:r>
            <a:r>
              <a:rPr lang="it-IT" sz="1650" spc="20">
                <a:latin typeface="Lucida Sans Unicode"/>
                <a:cs typeface="Lucida Sans Unicode"/>
              </a:rPr>
              <a:t> </a:t>
            </a:r>
            <a:r>
              <a:rPr sz="1650" spc="-509">
                <a:latin typeface="Lucida Sans Unicode"/>
                <a:cs typeface="Lucida Sans Unicode"/>
              </a:rPr>
              <a:t> </a:t>
            </a:r>
            <a:r>
              <a:rPr sz="1650" spc="-10">
                <a:latin typeface="Lucida Sans Unicode"/>
                <a:cs typeface="Lucida Sans Unicode"/>
              </a:rPr>
              <a:t>external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15">
                <a:latin typeface="Lucida Sans Unicode"/>
                <a:cs typeface="Lucida Sans Unicode"/>
              </a:rPr>
              <a:t>services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to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15">
                <a:latin typeface="Lucida Sans Unicode"/>
                <a:cs typeface="Lucida Sans Unicode"/>
              </a:rPr>
              <a:t>provide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the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35">
                <a:latin typeface="Lucida Sans Unicode"/>
                <a:cs typeface="Lucida Sans Unicode"/>
              </a:rPr>
              <a:t>data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to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45">
                <a:latin typeface="Lucida Sans Unicode"/>
                <a:cs typeface="Lucida Sans Unicode"/>
              </a:rPr>
              <a:t>be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-5">
                <a:latin typeface="Lucida Sans Unicode"/>
                <a:cs typeface="Lucida Sans Unicode"/>
              </a:rPr>
              <a:t>displayed.</a:t>
            </a:r>
            <a:endParaRPr lang="it-IT" sz="16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39740" y="6542199"/>
            <a:ext cx="5838190" cy="52832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650" b="1" spc="25">
                <a:latin typeface="Verdana"/>
                <a:cs typeface="Verdana"/>
              </a:rPr>
              <a:t>PostgreSQL</a:t>
            </a:r>
            <a:r>
              <a:rPr sz="1650" b="1" spc="-85">
                <a:latin typeface="Verdana"/>
                <a:cs typeface="Verdana"/>
              </a:rPr>
              <a:t> </a:t>
            </a:r>
            <a:r>
              <a:rPr sz="1650" b="1" spc="20">
                <a:latin typeface="Verdana"/>
                <a:cs typeface="Verdana"/>
              </a:rPr>
              <a:t>with</a:t>
            </a:r>
            <a:r>
              <a:rPr sz="1650" b="1" spc="-80">
                <a:latin typeface="Verdana"/>
                <a:cs typeface="Verdana"/>
              </a:rPr>
              <a:t> </a:t>
            </a:r>
            <a:r>
              <a:rPr sz="1650" b="1" spc="-10">
                <a:latin typeface="Verdana"/>
                <a:cs typeface="Verdana"/>
              </a:rPr>
              <a:t>Knex</a:t>
            </a:r>
            <a:r>
              <a:rPr sz="1650" spc="-80">
                <a:latin typeface="Verdana"/>
                <a:cs typeface="Verdana"/>
              </a:rPr>
              <a:t> - </a:t>
            </a:r>
            <a:r>
              <a:rPr lang="it-IT" sz="1650" spc="20">
                <a:latin typeface="Lucida Sans Unicode"/>
                <a:cs typeface="Lucida Sans Unicode"/>
              </a:rPr>
              <a:t>Handles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the</a:t>
            </a:r>
            <a:r>
              <a:rPr sz="1650" spc="-20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storage</a:t>
            </a:r>
            <a:r>
              <a:rPr sz="1650" spc="-20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and</a:t>
            </a:r>
            <a:r>
              <a:rPr sz="1650" spc="-20">
                <a:latin typeface="Lucida Sans Unicode"/>
                <a:cs typeface="Lucida Sans Unicode"/>
              </a:rPr>
              <a:t> </a:t>
            </a:r>
            <a:r>
              <a:rPr lang="it-IT" sz="1650" spc="-40">
                <a:latin typeface="Lucida Sans Unicode"/>
                <a:cs typeface="Lucida Sans Unicode"/>
              </a:rPr>
              <a:t>extrac</a:t>
            </a:r>
            <a:r>
              <a:rPr sz="1650" spc="-509">
                <a:latin typeface="Lucida Sans Unicode"/>
                <a:cs typeface="Lucida Sans Unicode"/>
              </a:rPr>
              <a:t> </a:t>
            </a:r>
            <a:r>
              <a:rPr sz="1650" err="1">
                <a:latin typeface="Lucida Sans Unicode"/>
                <a:cs typeface="Lucida Sans Unicode"/>
              </a:rPr>
              <a:t>tion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15">
                <a:latin typeface="Lucida Sans Unicode"/>
                <a:cs typeface="Lucida Sans Unicode"/>
              </a:rPr>
              <a:t>of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5">
                <a:latin typeface="Lucida Sans Unicode"/>
                <a:cs typeface="Lucida Sans Unicode"/>
              </a:rPr>
              <a:t>relevant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-5">
                <a:latin typeface="Lucida Sans Unicode"/>
                <a:cs typeface="Lucida Sans Unicode"/>
              </a:rPr>
              <a:t>information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to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35">
                <a:latin typeface="Lucida Sans Unicode"/>
                <a:cs typeface="Lucida Sans Unicode"/>
              </a:rPr>
              <a:t>a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database.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9740" y="7296103"/>
            <a:ext cx="5708015" cy="52832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650" b="1" spc="-5">
                <a:latin typeface="Verdana"/>
                <a:cs typeface="Verdana"/>
              </a:rPr>
              <a:t>Heroku</a:t>
            </a:r>
            <a:r>
              <a:rPr sz="1650" b="1" spc="-85">
                <a:latin typeface="Verdana"/>
                <a:cs typeface="Verdana"/>
              </a:rPr>
              <a:t> </a:t>
            </a:r>
            <a:r>
              <a:rPr sz="1650" spc="-285">
                <a:latin typeface="Lucida Sans Unicode"/>
                <a:cs typeface="Lucida Sans Unicode"/>
              </a:rPr>
              <a:t>-</a:t>
            </a:r>
            <a:r>
              <a:rPr sz="1650" spc="-254">
                <a:latin typeface="Lucida Sans Unicode"/>
                <a:cs typeface="Lucida Sans Unicode"/>
              </a:rPr>
              <a:t> </a:t>
            </a:r>
            <a:r>
              <a:rPr sz="1650" spc="5">
                <a:latin typeface="Lucida Sans Unicode"/>
                <a:cs typeface="Lucida Sans Unicode"/>
              </a:rPr>
              <a:t>Handles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the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deployment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15">
                <a:latin typeface="Lucida Sans Unicode"/>
                <a:cs typeface="Lucida Sans Unicode"/>
              </a:rPr>
              <a:t>of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the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application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on</a:t>
            </a:r>
            <a:r>
              <a:rPr lang="it-IT" sz="1650" spc="10">
                <a:latin typeface="Lucida Sans Unicode"/>
                <a:cs typeface="Lucida Sans Unicode"/>
              </a:rPr>
              <a:t> </a:t>
            </a:r>
            <a:r>
              <a:rPr sz="1650" spc="-509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to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the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-15">
                <a:latin typeface="Lucida Sans Unicode"/>
                <a:cs typeface="Lucida Sans Unicode"/>
              </a:rPr>
              <a:t>internet.</a:t>
            </a:r>
            <a:endParaRPr sz="165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172495" y="376951"/>
            <a:ext cx="10554970" cy="10554970"/>
            <a:chOff x="9172495" y="376951"/>
            <a:chExt cx="10554970" cy="10554970"/>
          </a:xfrm>
        </p:grpSpPr>
        <p:sp>
          <p:nvSpPr>
            <p:cNvPr id="8" name="object 8"/>
            <p:cNvSpPr/>
            <p:nvPr/>
          </p:nvSpPr>
          <p:spPr>
            <a:xfrm>
              <a:off x="9172495" y="376951"/>
              <a:ext cx="10554970" cy="10554970"/>
            </a:xfrm>
            <a:custGeom>
              <a:avLst/>
              <a:gdLst/>
              <a:ahLst/>
              <a:cxnLst/>
              <a:rect l="l" t="t" r="r" b="b"/>
              <a:pathLst>
                <a:path w="10554969" h="10554970">
                  <a:moveTo>
                    <a:pt x="10554652" y="0"/>
                  </a:moveTo>
                  <a:lnTo>
                    <a:pt x="0" y="0"/>
                  </a:lnTo>
                  <a:lnTo>
                    <a:pt x="0" y="10554652"/>
                  </a:lnTo>
                  <a:lnTo>
                    <a:pt x="10554652" y="10554652"/>
                  </a:lnTo>
                  <a:lnTo>
                    <a:pt x="10554652" y="0"/>
                  </a:lnTo>
                  <a:close/>
                </a:path>
              </a:pathLst>
            </a:custGeom>
            <a:solidFill>
              <a:srgbClr val="E3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38631" y="3993178"/>
              <a:ext cx="1098550" cy="974090"/>
            </a:xfrm>
            <a:custGeom>
              <a:avLst/>
              <a:gdLst/>
              <a:ahLst/>
              <a:cxnLst/>
              <a:rect l="l" t="t" r="r" b="b"/>
              <a:pathLst>
                <a:path w="1098550" h="974089">
                  <a:moveTo>
                    <a:pt x="1098384" y="0"/>
                  </a:moveTo>
                  <a:lnTo>
                    <a:pt x="0" y="0"/>
                  </a:lnTo>
                  <a:lnTo>
                    <a:pt x="0" y="382270"/>
                  </a:lnTo>
                  <a:lnTo>
                    <a:pt x="0" y="974090"/>
                  </a:lnTo>
                  <a:lnTo>
                    <a:pt x="382663" y="974090"/>
                  </a:lnTo>
                  <a:lnTo>
                    <a:pt x="382663" y="382270"/>
                  </a:lnTo>
                  <a:lnTo>
                    <a:pt x="1098384" y="382270"/>
                  </a:lnTo>
                  <a:lnTo>
                    <a:pt x="1098384" y="0"/>
                  </a:lnTo>
                  <a:close/>
                </a:path>
              </a:pathLst>
            </a:custGeom>
            <a:solidFill>
              <a:srgbClr val="086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674148" y="6816466"/>
              <a:ext cx="1755775" cy="1098550"/>
            </a:xfrm>
            <a:custGeom>
              <a:avLst/>
              <a:gdLst/>
              <a:ahLst/>
              <a:cxnLst/>
              <a:rect l="l" t="t" r="r" b="b"/>
              <a:pathLst>
                <a:path w="1755775" h="1098550">
                  <a:moveTo>
                    <a:pt x="1755580" y="1098364"/>
                  </a:moveTo>
                  <a:lnTo>
                    <a:pt x="0" y="1098364"/>
                  </a:lnTo>
                  <a:lnTo>
                    <a:pt x="0" y="0"/>
                  </a:lnTo>
                  <a:lnTo>
                    <a:pt x="1755580" y="0"/>
                  </a:lnTo>
                  <a:lnTo>
                    <a:pt x="1755580" y="1098364"/>
                  </a:lnTo>
                  <a:close/>
                </a:path>
              </a:pathLst>
            </a:custGeom>
            <a:ln w="32365">
              <a:solidFill>
                <a:srgbClr val="F694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3736" y="2671020"/>
              <a:ext cx="1787945" cy="11307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53736" y="6802841"/>
              <a:ext cx="1787945" cy="113072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901801" y="2688708"/>
              <a:ext cx="1755775" cy="1098550"/>
            </a:xfrm>
            <a:custGeom>
              <a:avLst/>
              <a:gdLst/>
              <a:ahLst/>
              <a:cxnLst/>
              <a:rect l="l" t="t" r="r" b="b"/>
              <a:pathLst>
                <a:path w="1755775" h="1098550">
                  <a:moveTo>
                    <a:pt x="1755580" y="1098385"/>
                  </a:moveTo>
                  <a:lnTo>
                    <a:pt x="0" y="1098385"/>
                  </a:lnTo>
                  <a:lnTo>
                    <a:pt x="0" y="0"/>
                  </a:lnTo>
                  <a:lnTo>
                    <a:pt x="1755580" y="0"/>
                  </a:lnTo>
                  <a:lnTo>
                    <a:pt x="1755580" y="1098385"/>
                  </a:lnTo>
                  <a:close/>
                </a:path>
              </a:pathLst>
            </a:custGeom>
            <a:ln w="32365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725985" y="4376797"/>
              <a:ext cx="1755775" cy="1098550"/>
            </a:xfrm>
            <a:custGeom>
              <a:avLst/>
              <a:gdLst/>
              <a:ahLst/>
              <a:cxnLst/>
              <a:rect l="l" t="t" r="r" b="b"/>
              <a:pathLst>
                <a:path w="1755775" h="1098550">
                  <a:moveTo>
                    <a:pt x="1755600" y="1098385"/>
                  </a:moveTo>
                  <a:lnTo>
                    <a:pt x="0" y="1098385"/>
                  </a:lnTo>
                  <a:lnTo>
                    <a:pt x="0" y="0"/>
                  </a:lnTo>
                  <a:lnTo>
                    <a:pt x="1755600" y="0"/>
                  </a:lnTo>
                  <a:lnTo>
                    <a:pt x="1755600" y="1098385"/>
                  </a:lnTo>
                  <a:close/>
                </a:path>
              </a:pathLst>
            </a:custGeom>
            <a:ln w="32365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389691" y="2711208"/>
            <a:ext cx="843280" cy="31051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R="5080">
              <a:lnSpc>
                <a:spcPts val="1019"/>
              </a:lnSpc>
              <a:spcBef>
                <a:spcPts val="300"/>
              </a:spcBef>
            </a:pPr>
            <a:r>
              <a:rPr sz="1000" spc="30">
                <a:solidFill>
                  <a:srgbClr val="231F20"/>
                </a:solidFill>
                <a:latin typeface="Verdana"/>
                <a:cs typeface="Verdana"/>
              </a:rPr>
              <a:t>Request or </a:t>
            </a:r>
            <a:r>
              <a:rPr sz="1000" spc="3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60">
                <a:solidFill>
                  <a:srgbClr val="231F20"/>
                </a:solidFill>
                <a:latin typeface="Verdana"/>
                <a:cs typeface="Verdana"/>
              </a:rPr>
              <a:t>U</a:t>
            </a:r>
            <a:r>
              <a:rPr sz="1000" spc="70">
                <a:solidFill>
                  <a:srgbClr val="231F20"/>
                </a:solidFill>
                <a:latin typeface="Verdana"/>
                <a:cs typeface="Verdana"/>
              </a:rPr>
              <a:t>p</a:t>
            </a:r>
            <a:r>
              <a:rPr sz="1000" spc="65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1000" spc="5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000" spc="-1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000" spc="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0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4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1000" spc="5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000" spc="15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000" spc="-15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79322" y="5429994"/>
            <a:ext cx="919480" cy="31051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R="5080">
              <a:lnSpc>
                <a:spcPts val="1019"/>
              </a:lnSpc>
              <a:spcBef>
                <a:spcPts val="300"/>
              </a:spcBef>
            </a:pPr>
            <a:r>
              <a:rPr sz="1000" spc="-15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000" spc="2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000" spc="4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1000" spc="2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10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65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1000" spc="10">
                <a:solidFill>
                  <a:srgbClr val="231F20"/>
                </a:solidFill>
                <a:latin typeface="Verdana"/>
                <a:cs typeface="Verdana"/>
              </a:rPr>
              <a:t>h</a:t>
            </a:r>
            <a:r>
              <a:rPr sz="1000" spc="-1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000" spc="15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000" spc="70">
                <a:solidFill>
                  <a:srgbClr val="231F20"/>
                </a:solidFill>
                <a:latin typeface="Verdana"/>
                <a:cs typeface="Verdana"/>
              </a:rPr>
              <a:t>b</a:t>
            </a:r>
            <a:r>
              <a:rPr sz="1000" spc="55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000" spc="15">
                <a:solidFill>
                  <a:srgbClr val="231F20"/>
                </a:solidFill>
                <a:latin typeface="Verdana"/>
                <a:cs typeface="Verdana"/>
              </a:rPr>
              <a:t>t  </a:t>
            </a:r>
            <a:r>
              <a:rPr sz="1000" spc="25">
                <a:solidFill>
                  <a:srgbClr val="231F20"/>
                </a:solidFill>
                <a:latin typeface="Verdana"/>
                <a:cs typeface="Verdana"/>
              </a:rPr>
              <a:t>Response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034640" y="6094997"/>
            <a:ext cx="1235710" cy="31051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R="5080">
              <a:lnSpc>
                <a:spcPts val="1019"/>
              </a:lnSpc>
              <a:spcBef>
                <a:spcPts val="300"/>
              </a:spcBef>
            </a:pPr>
            <a:r>
              <a:rPr sz="1000" spc="40">
                <a:solidFill>
                  <a:srgbClr val="231F20"/>
                </a:solidFill>
                <a:latin typeface="Verdana"/>
                <a:cs typeface="Verdana"/>
              </a:rPr>
              <a:t>Respond</a:t>
            </a:r>
            <a:r>
              <a:rPr sz="1000" spc="-8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15">
                <a:solidFill>
                  <a:srgbClr val="231F20"/>
                </a:solidFill>
                <a:latin typeface="Verdana"/>
                <a:cs typeface="Verdana"/>
              </a:rPr>
              <a:t>with</a:t>
            </a:r>
            <a:r>
              <a:rPr sz="1000" spc="-8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>
                <a:solidFill>
                  <a:srgbClr val="231F20"/>
                </a:solidFill>
                <a:latin typeface="Verdana"/>
                <a:cs typeface="Verdana"/>
              </a:rPr>
              <a:t>Text </a:t>
            </a:r>
            <a:r>
              <a:rPr sz="1000" spc="-33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15">
                <a:solidFill>
                  <a:srgbClr val="231F20"/>
                </a:solidFill>
                <a:latin typeface="Verdana"/>
                <a:cs typeface="Verdana"/>
              </a:rPr>
              <a:t>Transcription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048102" y="5685794"/>
            <a:ext cx="122872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20">
                <a:solidFill>
                  <a:srgbClr val="231F20"/>
                </a:solidFill>
                <a:latin typeface="Verdana"/>
                <a:cs typeface="Verdana"/>
              </a:rPr>
              <a:t>Send</a:t>
            </a:r>
            <a:r>
              <a:rPr sz="1000" spc="-8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50">
                <a:solidFill>
                  <a:srgbClr val="231F20"/>
                </a:solidFill>
                <a:latin typeface="Verdana"/>
                <a:cs typeface="Verdana"/>
              </a:rPr>
              <a:t>Audio</a:t>
            </a:r>
            <a:r>
              <a:rPr sz="1000" spc="-8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30">
                <a:solidFill>
                  <a:srgbClr val="231F20"/>
                </a:solidFill>
                <a:latin typeface="Verdana"/>
                <a:cs typeface="Verdana"/>
              </a:rPr>
              <a:t>Buffer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856541" y="3315368"/>
            <a:ext cx="1160145" cy="31051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R="5080">
              <a:lnSpc>
                <a:spcPts val="1019"/>
              </a:lnSpc>
              <a:spcBef>
                <a:spcPts val="300"/>
              </a:spcBef>
            </a:pPr>
            <a:r>
              <a:rPr sz="1000" spc="40">
                <a:solidFill>
                  <a:srgbClr val="231F20"/>
                </a:solidFill>
                <a:latin typeface="Verdana"/>
                <a:cs typeface="Verdana"/>
              </a:rPr>
              <a:t>Respond </a:t>
            </a:r>
            <a:r>
              <a:rPr sz="1000" spc="15">
                <a:solidFill>
                  <a:srgbClr val="231F20"/>
                </a:solidFill>
                <a:latin typeface="Verdana"/>
                <a:cs typeface="Verdana"/>
              </a:rPr>
              <a:t>with </a:t>
            </a:r>
            <a:r>
              <a:rPr sz="1000" spc="2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30">
                <a:solidFill>
                  <a:srgbClr val="231F20"/>
                </a:solidFill>
                <a:latin typeface="Verdana"/>
                <a:cs typeface="Verdana"/>
              </a:rPr>
              <a:t>Chatbot</a:t>
            </a:r>
            <a:r>
              <a:rPr sz="1000" spc="-9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25">
                <a:solidFill>
                  <a:srgbClr val="231F20"/>
                </a:solidFill>
                <a:latin typeface="Verdana"/>
                <a:cs typeface="Verdana"/>
              </a:rPr>
              <a:t>Message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870004" y="2746679"/>
            <a:ext cx="683895" cy="31051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R="5080">
              <a:lnSpc>
                <a:spcPts val="1019"/>
              </a:lnSpc>
              <a:spcBef>
                <a:spcPts val="300"/>
              </a:spcBef>
            </a:pPr>
            <a:r>
              <a:rPr sz="1000" spc="-15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000" spc="2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000" spc="15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1000" spc="5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10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55">
                <a:solidFill>
                  <a:srgbClr val="231F20"/>
                </a:solidFill>
                <a:latin typeface="Verdana"/>
                <a:cs typeface="Verdana"/>
              </a:rPr>
              <a:t>U</a:t>
            </a:r>
            <a:r>
              <a:rPr sz="1000" spc="-5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000" spc="2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000" spc="-15">
                <a:solidFill>
                  <a:srgbClr val="231F20"/>
                </a:solidFill>
                <a:latin typeface="Verdana"/>
                <a:cs typeface="Verdana"/>
              </a:rPr>
              <a:t>r  </a:t>
            </a:r>
            <a:r>
              <a:rPr sz="1000" spc="25">
                <a:solidFill>
                  <a:srgbClr val="231F20"/>
                </a:solidFill>
                <a:latin typeface="Verdana"/>
                <a:cs typeface="Verdana"/>
              </a:rPr>
              <a:t>Message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055470" y="4747126"/>
            <a:ext cx="1045844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5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1000" spc="10">
                <a:solidFill>
                  <a:srgbClr val="231F20"/>
                </a:solidFill>
                <a:latin typeface="Verdana"/>
                <a:cs typeface="Verdana"/>
              </a:rPr>
              <a:t>et</a:t>
            </a:r>
            <a:r>
              <a:rPr sz="1000" spc="20">
                <a:solidFill>
                  <a:srgbClr val="231F20"/>
                </a:solidFill>
                <a:latin typeface="Verdana"/>
                <a:cs typeface="Verdana"/>
              </a:rPr>
              <a:t>u</a:t>
            </a:r>
            <a:r>
              <a:rPr sz="1000" spc="-5">
                <a:solidFill>
                  <a:srgbClr val="231F20"/>
                </a:solidFill>
                <a:latin typeface="Verdana"/>
                <a:cs typeface="Verdana"/>
              </a:rPr>
              <a:t>rn</a:t>
            </a:r>
            <a:r>
              <a:rPr sz="10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2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000" spc="45">
                <a:solidFill>
                  <a:srgbClr val="231F20"/>
                </a:solidFill>
                <a:latin typeface="Verdana"/>
                <a:cs typeface="Verdana"/>
              </a:rPr>
              <a:t>m</a:t>
            </a:r>
            <a:r>
              <a:rPr sz="1000" spc="55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000" spc="15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00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1000" spc="65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000" spc="-5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068933" y="4141283"/>
            <a:ext cx="683895" cy="31051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R="5080">
              <a:lnSpc>
                <a:spcPts val="1019"/>
              </a:lnSpc>
              <a:spcBef>
                <a:spcPts val="300"/>
              </a:spcBef>
            </a:pPr>
            <a:r>
              <a:rPr sz="1000" spc="-15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000" spc="2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000" spc="15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1000" spc="5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10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55">
                <a:solidFill>
                  <a:srgbClr val="231F20"/>
                </a:solidFill>
                <a:latin typeface="Verdana"/>
                <a:cs typeface="Verdana"/>
              </a:rPr>
              <a:t>U</a:t>
            </a:r>
            <a:r>
              <a:rPr sz="1000" spc="-5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000" spc="2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000" spc="-15">
                <a:solidFill>
                  <a:srgbClr val="231F20"/>
                </a:solidFill>
                <a:latin typeface="Verdana"/>
                <a:cs typeface="Verdana"/>
              </a:rPr>
              <a:t>r  </a:t>
            </a:r>
            <a:r>
              <a:rPr sz="1000" spc="25">
                <a:solidFill>
                  <a:srgbClr val="231F20"/>
                </a:solidFill>
                <a:latin typeface="Verdana"/>
                <a:cs typeface="Verdana"/>
              </a:rPr>
              <a:t>Response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403412" y="3336987"/>
            <a:ext cx="80264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10">
                <a:solidFill>
                  <a:srgbClr val="231F20"/>
                </a:solidFill>
                <a:latin typeface="Verdana"/>
                <a:cs typeface="Verdana"/>
              </a:rPr>
              <a:t>Return</a:t>
            </a:r>
            <a:r>
              <a:rPr sz="1000" spc="-9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10">
                <a:solidFill>
                  <a:srgbClr val="231F20"/>
                </a:solidFill>
                <a:latin typeface="Verdana"/>
                <a:cs typeface="Verdana"/>
              </a:rPr>
              <a:t>Data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445844" y="5630302"/>
            <a:ext cx="284480" cy="932180"/>
          </a:xfrm>
          <a:prstGeom prst="rect">
            <a:avLst/>
          </a:prstGeom>
        </p:spPr>
        <p:txBody>
          <a:bodyPr vert="vert270" wrap="square" lIns="0" tIns="15240" rIns="0" bIns="0" rtlCol="0">
            <a:spAutoFit/>
          </a:bodyPr>
          <a:lstStyle/>
          <a:p>
            <a:pPr marL="12700" marR="5080">
              <a:lnSpc>
                <a:spcPts val="1019"/>
              </a:lnSpc>
              <a:spcBef>
                <a:spcPts val="120"/>
              </a:spcBef>
            </a:pPr>
            <a:r>
              <a:rPr sz="1000" spc="20">
                <a:solidFill>
                  <a:srgbClr val="231F20"/>
                </a:solidFill>
                <a:latin typeface="Verdana"/>
                <a:cs typeface="Verdana"/>
              </a:rPr>
              <a:t>Sen</a:t>
            </a:r>
            <a:r>
              <a:rPr sz="100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10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15">
                <a:solidFill>
                  <a:srgbClr val="231F20"/>
                </a:solidFill>
                <a:latin typeface="Verdana"/>
                <a:cs typeface="Verdana"/>
              </a:rPr>
              <a:t>Ch</a:t>
            </a:r>
            <a:r>
              <a:rPr sz="1000" spc="5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00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000" spc="20">
                <a:solidFill>
                  <a:srgbClr val="231F20"/>
                </a:solidFill>
                <a:latin typeface="Verdana"/>
                <a:cs typeface="Verdana"/>
              </a:rPr>
              <a:t>b</a:t>
            </a:r>
            <a:r>
              <a:rPr sz="1000" spc="5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000">
                <a:solidFill>
                  <a:srgbClr val="231F20"/>
                </a:solidFill>
                <a:latin typeface="Verdana"/>
                <a:cs typeface="Verdana"/>
              </a:rPr>
              <a:t>t  </a:t>
            </a:r>
            <a:r>
              <a:rPr sz="1000" spc="25">
                <a:solidFill>
                  <a:srgbClr val="231F20"/>
                </a:solidFill>
                <a:latin typeface="Verdana"/>
                <a:cs typeface="Verdana"/>
              </a:rPr>
              <a:t>Message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105151" y="5704647"/>
            <a:ext cx="284480" cy="927735"/>
          </a:xfrm>
          <a:prstGeom prst="rect">
            <a:avLst/>
          </a:prstGeom>
        </p:spPr>
        <p:txBody>
          <a:bodyPr vert="vert270" wrap="square" lIns="0" tIns="15240" rIns="0" bIns="0" rtlCol="0">
            <a:spAutoFit/>
          </a:bodyPr>
          <a:lstStyle/>
          <a:p>
            <a:pPr marL="12700" marR="5080">
              <a:lnSpc>
                <a:spcPts val="1019"/>
              </a:lnSpc>
              <a:spcBef>
                <a:spcPts val="120"/>
              </a:spcBef>
            </a:pPr>
            <a:r>
              <a:rPr sz="1000" spc="1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1000" spc="15">
                <a:solidFill>
                  <a:srgbClr val="231F20"/>
                </a:solidFill>
                <a:latin typeface="Verdana"/>
                <a:cs typeface="Verdana"/>
              </a:rPr>
              <a:t>es</a:t>
            </a:r>
            <a:r>
              <a:rPr sz="1000" spc="20">
                <a:solidFill>
                  <a:srgbClr val="231F20"/>
                </a:solidFill>
                <a:latin typeface="Verdana"/>
                <a:cs typeface="Verdana"/>
              </a:rPr>
              <a:t>p</a:t>
            </a:r>
            <a:r>
              <a:rPr sz="1000" spc="15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000" spc="2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100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10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5">
                <a:solidFill>
                  <a:srgbClr val="231F20"/>
                </a:solidFill>
                <a:latin typeface="Verdana"/>
                <a:cs typeface="Verdana"/>
              </a:rPr>
              <a:t>wi</a:t>
            </a:r>
            <a:r>
              <a:rPr sz="1000">
                <a:solidFill>
                  <a:srgbClr val="231F20"/>
                </a:solidFill>
                <a:latin typeface="Verdana"/>
                <a:cs typeface="Verdana"/>
              </a:rPr>
              <a:t>th  </a:t>
            </a:r>
            <a:r>
              <a:rPr sz="1000" spc="50">
                <a:solidFill>
                  <a:srgbClr val="231F20"/>
                </a:solidFill>
                <a:latin typeface="Verdana"/>
                <a:cs typeface="Verdana"/>
              </a:rPr>
              <a:t>Audio</a:t>
            </a:r>
            <a:r>
              <a:rPr sz="1000" spc="-8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30">
                <a:solidFill>
                  <a:srgbClr val="231F20"/>
                </a:solidFill>
                <a:latin typeface="Verdana"/>
                <a:cs typeface="Verdana"/>
              </a:rPr>
              <a:t>Buffer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43350" y="4142831"/>
            <a:ext cx="907415" cy="31051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R="5080">
              <a:lnSpc>
                <a:spcPts val="1019"/>
              </a:lnSpc>
              <a:spcBef>
                <a:spcPts val="300"/>
              </a:spcBef>
            </a:pPr>
            <a:r>
              <a:rPr sz="1000" spc="5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1000" spc="2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000" spc="70">
                <a:solidFill>
                  <a:srgbClr val="231F20"/>
                </a:solidFill>
                <a:latin typeface="Verdana"/>
                <a:cs typeface="Verdana"/>
              </a:rPr>
              <a:t>q</a:t>
            </a:r>
            <a:r>
              <a:rPr sz="1000" spc="15">
                <a:solidFill>
                  <a:srgbClr val="231F20"/>
                </a:solidFill>
                <a:latin typeface="Verdana"/>
                <a:cs typeface="Verdana"/>
              </a:rPr>
              <a:t>u</a:t>
            </a:r>
            <a:r>
              <a:rPr sz="1000" spc="2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00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000" spc="15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0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8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100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000" spc="15">
                <a:solidFill>
                  <a:srgbClr val="231F20"/>
                </a:solidFill>
                <a:latin typeface="Verdana"/>
                <a:cs typeface="Verdana"/>
              </a:rPr>
              <a:t>xt  </a:t>
            </a:r>
            <a:r>
              <a:rPr sz="1000" spc="10">
                <a:solidFill>
                  <a:srgbClr val="231F20"/>
                </a:solidFill>
                <a:latin typeface="Verdana"/>
                <a:cs typeface="Verdana"/>
              </a:rPr>
              <a:t>Event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215906" y="4726408"/>
            <a:ext cx="4497705" cy="4457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1135"/>
              </a:lnSpc>
              <a:spcBef>
                <a:spcPts val="120"/>
              </a:spcBef>
            </a:pPr>
            <a:r>
              <a:rPr sz="1000" spc="40">
                <a:solidFill>
                  <a:srgbClr val="231F20"/>
                </a:solidFill>
                <a:latin typeface="Verdana"/>
                <a:cs typeface="Verdana"/>
              </a:rPr>
              <a:t>Respond</a:t>
            </a:r>
            <a:r>
              <a:rPr sz="1000" spc="-9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15">
                <a:solidFill>
                  <a:srgbClr val="231F20"/>
                </a:solidFill>
                <a:latin typeface="Verdana"/>
                <a:cs typeface="Verdana"/>
              </a:rPr>
              <a:t>with</a:t>
            </a:r>
            <a:endParaRPr sz="1000">
              <a:latin typeface="Verdana"/>
              <a:cs typeface="Verdana"/>
            </a:endParaRPr>
          </a:p>
          <a:p>
            <a:pPr>
              <a:lnSpc>
                <a:spcPts val="1045"/>
              </a:lnSpc>
              <a:tabLst>
                <a:tab pos="1350010" algn="l"/>
              </a:tabLst>
            </a:pPr>
            <a:r>
              <a:rPr sz="1500" spc="120" baseline="2777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1500" baseline="2777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500" spc="22" baseline="2777">
                <a:solidFill>
                  <a:srgbClr val="231F20"/>
                </a:solidFill>
                <a:latin typeface="Verdana"/>
                <a:cs typeface="Verdana"/>
              </a:rPr>
              <a:t>xt</a:t>
            </a:r>
            <a:r>
              <a:rPr sz="1500" spc="-75" baseline="2777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500" spc="7" baseline="2777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500" spc="22" baseline="2777">
                <a:solidFill>
                  <a:srgbClr val="231F20"/>
                </a:solidFill>
                <a:latin typeface="Verdana"/>
                <a:cs typeface="Verdana"/>
              </a:rPr>
              <a:t>v</a:t>
            </a:r>
            <a:r>
              <a:rPr sz="1500" spc="37" baseline="2777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500" baseline="2777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1500" spc="22" baseline="2777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500" baseline="2777">
                <a:solidFill>
                  <a:srgbClr val="231F20"/>
                </a:solidFill>
                <a:latin typeface="Verdana"/>
                <a:cs typeface="Verdana"/>
              </a:rPr>
              <a:t>	</a:t>
            </a:r>
            <a:r>
              <a:rPr sz="1000" spc="-15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000" spc="2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000" spc="15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1000" spc="5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1000" spc="-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00" spc="55">
                <a:solidFill>
                  <a:srgbClr val="231F20"/>
                </a:solidFill>
                <a:latin typeface="Verdana"/>
                <a:cs typeface="Verdana"/>
              </a:rPr>
              <a:t>U</a:t>
            </a:r>
            <a:r>
              <a:rPr sz="1000" spc="-5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000" spc="2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000" spc="-15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endParaRPr sz="1000">
              <a:latin typeface="Verdana"/>
              <a:cs typeface="Verdana"/>
            </a:endParaRPr>
          </a:p>
          <a:p>
            <a:pPr marL="659130">
              <a:lnSpc>
                <a:spcPts val="1110"/>
              </a:lnSpc>
              <a:tabLst>
                <a:tab pos="1350010" algn="l"/>
                <a:tab pos="4484370" algn="l"/>
              </a:tabLst>
            </a:pPr>
            <a:r>
              <a:rPr sz="1000" u="heavy" spc="-50">
                <a:solidFill>
                  <a:srgbClr val="231F20"/>
                </a:solidFill>
                <a:uFill>
                  <a:solidFill>
                    <a:srgbClr val="056598"/>
                  </a:solidFill>
                </a:uFill>
                <a:latin typeface="Verdana"/>
                <a:cs typeface="Verdana"/>
              </a:rPr>
              <a:t> 	</a:t>
            </a:r>
            <a:r>
              <a:rPr sz="1000" u="heavy" spc="25">
                <a:solidFill>
                  <a:srgbClr val="231F20"/>
                </a:solidFill>
                <a:uFill>
                  <a:solidFill>
                    <a:srgbClr val="056598"/>
                  </a:solidFill>
                </a:uFill>
                <a:latin typeface="Verdana"/>
                <a:cs typeface="Verdana"/>
              </a:rPr>
              <a:t>Response	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841123" y="2817831"/>
            <a:ext cx="8735060" cy="4420870"/>
            <a:chOff x="9841123" y="2817831"/>
            <a:chExt cx="8735060" cy="4420870"/>
          </a:xfrm>
        </p:grpSpPr>
        <p:sp>
          <p:nvSpPr>
            <p:cNvPr id="29" name="object 29"/>
            <p:cNvSpPr/>
            <p:nvPr/>
          </p:nvSpPr>
          <p:spPr>
            <a:xfrm>
              <a:off x="16056253" y="6779535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40">
                  <a:moveTo>
                    <a:pt x="0" y="40459"/>
                  </a:moveTo>
                  <a:lnTo>
                    <a:pt x="0" y="0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056253" y="5707722"/>
              <a:ext cx="0" cy="986155"/>
            </a:xfrm>
            <a:custGeom>
              <a:avLst/>
              <a:gdLst/>
              <a:ahLst/>
              <a:cxnLst/>
              <a:rect l="l" t="t" r="r" b="b"/>
              <a:pathLst>
                <a:path h="986154">
                  <a:moveTo>
                    <a:pt x="0" y="986074"/>
                  </a:moveTo>
                  <a:lnTo>
                    <a:pt x="0" y="0"/>
                  </a:lnTo>
                </a:path>
              </a:pathLst>
            </a:custGeom>
            <a:ln w="16177">
              <a:solidFill>
                <a:srgbClr val="05659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056253" y="5624379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39">
                  <a:moveTo>
                    <a:pt x="0" y="40449"/>
                  </a:moveTo>
                  <a:lnTo>
                    <a:pt x="0" y="0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009237" y="5481009"/>
              <a:ext cx="94615" cy="175895"/>
            </a:xfrm>
            <a:custGeom>
              <a:avLst/>
              <a:gdLst/>
              <a:ahLst/>
              <a:cxnLst/>
              <a:rect l="l" t="t" r="r" b="b"/>
              <a:pathLst>
                <a:path w="94615" h="175895">
                  <a:moveTo>
                    <a:pt x="47014" y="0"/>
                  </a:moveTo>
                  <a:lnTo>
                    <a:pt x="0" y="175429"/>
                  </a:lnTo>
                  <a:lnTo>
                    <a:pt x="94028" y="175429"/>
                  </a:lnTo>
                  <a:lnTo>
                    <a:pt x="47014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15139" y="5481015"/>
              <a:ext cx="0" cy="1195705"/>
            </a:xfrm>
            <a:custGeom>
              <a:avLst/>
              <a:gdLst/>
              <a:ahLst/>
              <a:cxnLst/>
              <a:rect l="l" t="t" r="r" b="b"/>
              <a:pathLst>
                <a:path h="1195704">
                  <a:moveTo>
                    <a:pt x="0" y="0"/>
                  </a:moveTo>
                  <a:lnTo>
                    <a:pt x="0" y="1195618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768128" y="6644571"/>
              <a:ext cx="94615" cy="175895"/>
            </a:xfrm>
            <a:custGeom>
              <a:avLst/>
              <a:gdLst/>
              <a:ahLst/>
              <a:cxnLst/>
              <a:rect l="l" t="t" r="r" b="b"/>
              <a:pathLst>
                <a:path w="94615" h="175895">
                  <a:moveTo>
                    <a:pt x="94028" y="0"/>
                  </a:moveTo>
                  <a:lnTo>
                    <a:pt x="0" y="0"/>
                  </a:lnTo>
                  <a:lnTo>
                    <a:pt x="47003" y="175429"/>
                  </a:lnTo>
                  <a:lnTo>
                    <a:pt x="94028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94437" y="4604327"/>
              <a:ext cx="175638" cy="19804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5073612" y="4494428"/>
              <a:ext cx="864235" cy="310515"/>
            </a:xfrm>
            <a:custGeom>
              <a:avLst/>
              <a:gdLst/>
              <a:ahLst/>
              <a:cxnLst/>
              <a:rect l="l" t="t" r="r" b="b"/>
              <a:pathLst>
                <a:path w="864234" h="310514">
                  <a:moveTo>
                    <a:pt x="549690" y="112719"/>
                  </a:moveTo>
                  <a:lnTo>
                    <a:pt x="546161" y="112719"/>
                  </a:lnTo>
                  <a:lnTo>
                    <a:pt x="463389" y="160487"/>
                  </a:lnTo>
                  <a:lnTo>
                    <a:pt x="461640" y="163680"/>
                  </a:lnTo>
                  <a:lnTo>
                    <a:pt x="461640" y="259227"/>
                  </a:lnTo>
                  <a:lnTo>
                    <a:pt x="463407" y="262285"/>
                  </a:lnTo>
                  <a:lnTo>
                    <a:pt x="546161" y="310053"/>
                  </a:lnTo>
                  <a:lnTo>
                    <a:pt x="549690" y="310053"/>
                  </a:lnTo>
                  <a:lnTo>
                    <a:pt x="632447" y="262274"/>
                  </a:lnTo>
                  <a:lnTo>
                    <a:pt x="634200" y="259227"/>
                  </a:lnTo>
                  <a:lnTo>
                    <a:pt x="634200" y="244275"/>
                  </a:lnTo>
                  <a:lnTo>
                    <a:pt x="547260" y="244275"/>
                  </a:lnTo>
                  <a:lnTo>
                    <a:pt x="546527" y="243877"/>
                  </a:lnTo>
                  <a:lnTo>
                    <a:pt x="519429" y="228181"/>
                  </a:lnTo>
                  <a:lnTo>
                    <a:pt x="518905" y="227417"/>
                  </a:lnTo>
                  <a:lnTo>
                    <a:pt x="518905" y="195198"/>
                  </a:lnTo>
                  <a:lnTo>
                    <a:pt x="519429" y="194433"/>
                  </a:lnTo>
                  <a:lnTo>
                    <a:pt x="546527" y="178738"/>
                  </a:lnTo>
                  <a:lnTo>
                    <a:pt x="546852" y="178528"/>
                  </a:lnTo>
                  <a:lnTo>
                    <a:pt x="547239" y="178434"/>
                  </a:lnTo>
                  <a:lnTo>
                    <a:pt x="634200" y="178434"/>
                  </a:lnTo>
                  <a:lnTo>
                    <a:pt x="634200" y="126069"/>
                  </a:lnTo>
                  <a:lnTo>
                    <a:pt x="572862" y="126069"/>
                  </a:lnTo>
                  <a:lnTo>
                    <a:pt x="549690" y="112719"/>
                  </a:lnTo>
                  <a:close/>
                </a:path>
                <a:path w="864234" h="310514">
                  <a:moveTo>
                    <a:pt x="634200" y="178434"/>
                  </a:moveTo>
                  <a:lnTo>
                    <a:pt x="548025" y="178434"/>
                  </a:lnTo>
                  <a:lnTo>
                    <a:pt x="548485" y="178528"/>
                  </a:lnTo>
                  <a:lnTo>
                    <a:pt x="575951" y="194433"/>
                  </a:lnTo>
                  <a:lnTo>
                    <a:pt x="576485" y="195198"/>
                  </a:lnTo>
                  <a:lnTo>
                    <a:pt x="576485" y="227417"/>
                  </a:lnTo>
                  <a:lnTo>
                    <a:pt x="575971" y="228181"/>
                  </a:lnTo>
                  <a:lnTo>
                    <a:pt x="548129" y="244275"/>
                  </a:lnTo>
                  <a:lnTo>
                    <a:pt x="634200" y="244275"/>
                  </a:lnTo>
                  <a:lnTo>
                    <a:pt x="634200" y="178434"/>
                  </a:lnTo>
                  <a:close/>
                </a:path>
                <a:path w="864234" h="310514">
                  <a:moveTo>
                    <a:pt x="582055" y="0"/>
                  </a:moveTo>
                  <a:lnTo>
                    <a:pt x="581259" y="20"/>
                  </a:lnTo>
                  <a:lnTo>
                    <a:pt x="580443" y="20"/>
                  </a:lnTo>
                  <a:lnTo>
                    <a:pt x="579636" y="230"/>
                  </a:lnTo>
                  <a:lnTo>
                    <a:pt x="577521" y="1455"/>
                  </a:lnTo>
                  <a:lnTo>
                    <a:pt x="576631" y="2994"/>
                  </a:lnTo>
                  <a:lnTo>
                    <a:pt x="576631" y="123870"/>
                  </a:lnTo>
                  <a:lnTo>
                    <a:pt x="576097" y="124907"/>
                  </a:lnTo>
                  <a:lnTo>
                    <a:pt x="574087" y="126069"/>
                  </a:lnTo>
                  <a:lnTo>
                    <a:pt x="634200" y="126069"/>
                  </a:lnTo>
                  <a:lnTo>
                    <a:pt x="634200" y="30878"/>
                  </a:lnTo>
                  <a:lnTo>
                    <a:pt x="632378" y="27747"/>
                  </a:lnTo>
                  <a:lnTo>
                    <a:pt x="582861" y="62"/>
                  </a:lnTo>
                  <a:lnTo>
                    <a:pt x="582055" y="0"/>
                  </a:lnTo>
                  <a:close/>
                </a:path>
                <a:path w="864234" h="310514">
                  <a:moveTo>
                    <a:pt x="779536" y="112059"/>
                  </a:moveTo>
                  <a:lnTo>
                    <a:pt x="776280" y="112059"/>
                  </a:lnTo>
                  <a:lnTo>
                    <a:pt x="774673" y="112478"/>
                  </a:lnTo>
                  <a:lnTo>
                    <a:pt x="773274" y="113305"/>
                  </a:lnTo>
                  <a:lnTo>
                    <a:pt x="693375" y="159419"/>
                  </a:lnTo>
                  <a:lnTo>
                    <a:pt x="691612" y="162466"/>
                  </a:lnTo>
                  <a:lnTo>
                    <a:pt x="691612" y="258013"/>
                  </a:lnTo>
                  <a:lnTo>
                    <a:pt x="693507" y="261039"/>
                  </a:lnTo>
                  <a:lnTo>
                    <a:pt x="775630" y="307844"/>
                  </a:lnTo>
                  <a:lnTo>
                    <a:pt x="779075" y="307948"/>
                  </a:lnTo>
                  <a:lnTo>
                    <a:pt x="829681" y="279792"/>
                  </a:lnTo>
                  <a:lnTo>
                    <a:pt x="830686" y="278263"/>
                  </a:lnTo>
                  <a:lnTo>
                    <a:pt x="830697" y="274923"/>
                  </a:lnTo>
                  <a:lnTo>
                    <a:pt x="829807" y="273405"/>
                  </a:lnTo>
                  <a:lnTo>
                    <a:pt x="749432" y="227301"/>
                  </a:lnTo>
                  <a:lnTo>
                    <a:pt x="748417" y="225616"/>
                  </a:lnTo>
                  <a:lnTo>
                    <a:pt x="748417" y="194517"/>
                  </a:lnTo>
                  <a:lnTo>
                    <a:pt x="749453" y="192999"/>
                  </a:lnTo>
                  <a:lnTo>
                    <a:pt x="776395" y="177450"/>
                  </a:lnTo>
                  <a:lnTo>
                    <a:pt x="863711" y="177450"/>
                  </a:lnTo>
                  <a:lnTo>
                    <a:pt x="863711" y="162466"/>
                  </a:lnTo>
                  <a:lnTo>
                    <a:pt x="861945" y="159408"/>
                  </a:lnTo>
                  <a:lnTo>
                    <a:pt x="781117" y="112478"/>
                  </a:lnTo>
                  <a:lnTo>
                    <a:pt x="779536" y="112059"/>
                  </a:lnTo>
                  <a:close/>
                </a:path>
                <a:path w="864234" h="310514">
                  <a:moveTo>
                    <a:pt x="863711" y="177450"/>
                  </a:moveTo>
                  <a:lnTo>
                    <a:pt x="778175" y="177450"/>
                  </a:lnTo>
                  <a:lnTo>
                    <a:pt x="805128" y="192999"/>
                  </a:lnTo>
                  <a:lnTo>
                    <a:pt x="805985" y="194517"/>
                  </a:lnTo>
                  <a:lnTo>
                    <a:pt x="805985" y="219742"/>
                  </a:lnTo>
                  <a:lnTo>
                    <a:pt x="806865" y="221281"/>
                  </a:lnTo>
                  <a:lnTo>
                    <a:pt x="809744" y="222935"/>
                  </a:lnTo>
                  <a:lnTo>
                    <a:pt x="811493" y="222935"/>
                  </a:lnTo>
                  <a:lnTo>
                    <a:pt x="861942" y="193596"/>
                  </a:lnTo>
                  <a:lnTo>
                    <a:pt x="863711" y="190538"/>
                  </a:lnTo>
                  <a:lnTo>
                    <a:pt x="863711" y="177450"/>
                  </a:lnTo>
                  <a:close/>
                </a:path>
                <a:path w="864234" h="310514">
                  <a:moveTo>
                    <a:pt x="86740" y="110991"/>
                  </a:moveTo>
                  <a:lnTo>
                    <a:pt x="85808" y="110991"/>
                  </a:lnTo>
                  <a:lnTo>
                    <a:pt x="84353" y="111033"/>
                  </a:lnTo>
                  <a:lnTo>
                    <a:pt x="82960" y="111295"/>
                  </a:lnTo>
                  <a:lnTo>
                    <a:pt x="1759" y="158162"/>
                  </a:lnTo>
                  <a:lnTo>
                    <a:pt x="0" y="161230"/>
                  </a:lnTo>
                  <a:lnTo>
                    <a:pt x="136" y="285509"/>
                  </a:lnTo>
                  <a:lnTo>
                    <a:pt x="1015" y="287048"/>
                  </a:lnTo>
                  <a:lnTo>
                    <a:pt x="3895" y="288713"/>
                  </a:lnTo>
                  <a:lnTo>
                    <a:pt x="5675" y="288713"/>
                  </a:lnTo>
                  <a:lnTo>
                    <a:pt x="8575" y="287027"/>
                  </a:lnTo>
                  <a:lnTo>
                    <a:pt x="52783" y="261625"/>
                  </a:lnTo>
                  <a:lnTo>
                    <a:pt x="55673" y="259908"/>
                  </a:lnTo>
                  <a:lnTo>
                    <a:pt x="57568" y="256913"/>
                  </a:lnTo>
                  <a:lnTo>
                    <a:pt x="57568" y="194549"/>
                  </a:lnTo>
                  <a:lnTo>
                    <a:pt x="59317" y="191512"/>
                  </a:lnTo>
                  <a:lnTo>
                    <a:pt x="83055" y="177774"/>
                  </a:lnTo>
                  <a:lnTo>
                    <a:pt x="84657" y="177345"/>
                  </a:lnTo>
                  <a:lnTo>
                    <a:pt x="172550" y="177345"/>
                  </a:lnTo>
                  <a:lnTo>
                    <a:pt x="172570" y="161230"/>
                  </a:lnTo>
                  <a:lnTo>
                    <a:pt x="170790" y="158162"/>
                  </a:lnTo>
                  <a:lnTo>
                    <a:pt x="89609" y="111295"/>
                  </a:lnTo>
                  <a:lnTo>
                    <a:pt x="88217" y="111033"/>
                  </a:lnTo>
                  <a:lnTo>
                    <a:pt x="86740" y="110991"/>
                  </a:lnTo>
                  <a:close/>
                </a:path>
                <a:path w="864234" h="310514">
                  <a:moveTo>
                    <a:pt x="172550" y="177345"/>
                  </a:moveTo>
                  <a:lnTo>
                    <a:pt x="87861" y="177345"/>
                  </a:lnTo>
                  <a:lnTo>
                    <a:pt x="89530" y="177774"/>
                  </a:lnTo>
                  <a:lnTo>
                    <a:pt x="113232" y="191512"/>
                  </a:lnTo>
                  <a:lnTo>
                    <a:pt x="114989" y="194549"/>
                  </a:lnTo>
                  <a:lnTo>
                    <a:pt x="114980" y="256913"/>
                  </a:lnTo>
                  <a:lnTo>
                    <a:pt x="116896" y="259929"/>
                  </a:lnTo>
                  <a:lnTo>
                    <a:pt x="119776" y="261625"/>
                  </a:lnTo>
                  <a:lnTo>
                    <a:pt x="165450" y="287876"/>
                  </a:lnTo>
                  <a:lnTo>
                    <a:pt x="166874" y="288713"/>
                  </a:lnTo>
                  <a:lnTo>
                    <a:pt x="168654" y="288713"/>
                  </a:lnTo>
                  <a:lnTo>
                    <a:pt x="171523" y="287027"/>
                  </a:lnTo>
                  <a:lnTo>
                    <a:pt x="172413" y="285509"/>
                  </a:lnTo>
                  <a:lnTo>
                    <a:pt x="172550" y="177345"/>
                  </a:lnTo>
                  <a:close/>
                </a:path>
              </a:pathLst>
            </a:custGeom>
            <a:solidFill>
              <a:srgbClr val="383C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304516" y="4606025"/>
              <a:ext cx="563880" cy="196850"/>
            </a:xfrm>
            <a:custGeom>
              <a:avLst/>
              <a:gdLst/>
              <a:ahLst/>
              <a:cxnLst/>
              <a:rect l="l" t="t" r="r" b="b"/>
              <a:pathLst>
                <a:path w="563880" h="196850">
                  <a:moveTo>
                    <a:pt x="547344" y="79337"/>
                  </a:moveTo>
                  <a:lnTo>
                    <a:pt x="546192" y="79337"/>
                  </a:lnTo>
                  <a:lnTo>
                    <a:pt x="530528" y="88447"/>
                  </a:lnTo>
                  <a:lnTo>
                    <a:pt x="530172" y="89033"/>
                  </a:lnTo>
                  <a:lnTo>
                    <a:pt x="530172" y="107305"/>
                  </a:lnTo>
                  <a:lnTo>
                    <a:pt x="530549" y="107881"/>
                  </a:lnTo>
                  <a:lnTo>
                    <a:pt x="546465" y="117012"/>
                  </a:lnTo>
                  <a:lnTo>
                    <a:pt x="547072" y="117012"/>
                  </a:lnTo>
                  <a:lnTo>
                    <a:pt x="547606" y="116687"/>
                  </a:lnTo>
                  <a:lnTo>
                    <a:pt x="562988" y="107881"/>
                  </a:lnTo>
                  <a:lnTo>
                    <a:pt x="563344" y="107305"/>
                  </a:lnTo>
                  <a:lnTo>
                    <a:pt x="563344" y="89033"/>
                  </a:lnTo>
                  <a:lnTo>
                    <a:pt x="562988" y="88447"/>
                  </a:lnTo>
                  <a:lnTo>
                    <a:pt x="547344" y="79337"/>
                  </a:lnTo>
                  <a:close/>
                </a:path>
                <a:path w="563880" h="196850">
                  <a:moveTo>
                    <a:pt x="87892" y="0"/>
                  </a:moveTo>
                  <a:lnTo>
                    <a:pt x="84657" y="0"/>
                  </a:lnTo>
                  <a:lnTo>
                    <a:pt x="83076" y="418"/>
                  </a:lnTo>
                  <a:lnTo>
                    <a:pt x="81631" y="1225"/>
                  </a:lnTo>
                  <a:lnTo>
                    <a:pt x="1748" y="47202"/>
                  </a:lnTo>
                  <a:lnTo>
                    <a:pt x="0" y="50385"/>
                  </a:lnTo>
                  <a:lnTo>
                    <a:pt x="0" y="145943"/>
                  </a:lnTo>
                  <a:lnTo>
                    <a:pt x="1748" y="148979"/>
                  </a:lnTo>
                  <a:lnTo>
                    <a:pt x="84500" y="196758"/>
                  </a:lnTo>
                  <a:lnTo>
                    <a:pt x="88039" y="196758"/>
                  </a:lnTo>
                  <a:lnTo>
                    <a:pt x="170802" y="148979"/>
                  </a:lnTo>
                  <a:lnTo>
                    <a:pt x="172548" y="145943"/>
                  </a:lnTo>
                  <a:lnTo>
                    <a:pt x="172560" y="50385"/>
                  </a:lnTo>
                  <a:lnTo>
                    <a:pt x="170790" y="47202"/>
                  </a:lnTo>
                  <a:lnTo>
                    <a:pt x="89494" y="418"/>
                  </a:lnTo>
                  <a:lnTo>
                    <a:pt x="87892" y="0"/>
                  </a:lnTo>
                  <a:close/>
                </a:path>
              </a:pathLst>
            </a:custGeom>
            <a:solidFill>
              <a:srgbClr val="80C3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081248" y="6971742"/>
              <a:ext cx="269875" cy="267335"/>
            </a:xfrm>
            <a:custGeom>
              <a:avLst/>
              <a:gdLst/>
              <a:ahLst/>
              <a:cxnLst/>
              <a:rect l="l" t="t" r="r" b="b"/>
              <a:pathLst>
                <a:path w="269875" h="267334">
                  <a:moveTo>
                    <a:pt x="3266" y="0"/>
                  </a:moveTo>
                  <a:lnTo>
                    <a:pt x="2523" y="659"/>
                  </a:lnTo>
                  <a:lnTo>
                    <a:pt x="1455" y="4261"/>
                  </a:lnTo>
                  <a:lnTo>
                    <a:pt x="94" y="7350"/>
                  </a:lnTo>
                  <a:lnTo>
                    <a:pt x="0" y="149388"/>
                  </a:lnTo>
                  <a:lnTo>
                    <a:pt x="3863" y="156089"/>
                  </a:lnTo>
                  <a:lnTo>
                    <a:pt x="66888" y="192622"/>
                  </a:lnTo>
                  <a:lnTo>
                    <a:pt x="67568" y="193690"/>
                  </a:lnTo>
                  <a:lnTo>
                    <a:pt x="67380" y="262902"/>
                  </a:lnTo>
                  <a:lnTo>
                    <a:pt x="71516" y="266819"/>
                  </a:lnTo>
                  <a:lnTo>
                    <a:pt x="77746" y="264651"/>
                  </a:lnTo>
                  <a:lnTo>
                    <a:pt x="265374" y="156215"/>
                  </a:lnTo>
                  <a:lnTo>
                    <a:pt x="269405" y="149115"/>
                  </a:lnTo>
                  <a:lnTo>
                    <a:pt x="269373" y="10858"/>
                  </a:lnTo>
                  <a:lnTo>
                    <a:pt x="269353" y="7005"/>
                  </a:lnTo>
                  <a:lnTo>
                    <a:pt x="268483" y="3497"/>
                  </a:lnTo>
                  <a:lnTo>
                    <a:pt x="266703" y="439"/>
                  </a:lnTo>
                  <a:lnTo>
                    <a:pt x="134697" y="77201"/>
                  </a:lnTo>
                  <a:lnTo>
                    <a:pt x="3266" y="0"/>
                  </a:lnTo>
                  <a:close/>
                </a:path>
              </a:pathLst>
            </a:custGeom>
            <a:solidFill>
              <a:srgbClr val="F474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084512" y="6897248"/>
              <a:ext cx="263525" cy="151765"/>
            </a:xfrm>
            <a:custGeom>
              <a:avLst/>
              <a:gdLst/>
              <a:ahLst/>
              <a:cxnLst/>
              <a:rect l="l" t="t" r="r" b="b"/>
              <a:pathLst>
                <a:path w="263525" h="151765">
                  <a:moveTo>
                    <a:pt x="133399" y="0"/>
                  </a:moveTo>
                  <a:lnTo>
                    <a:pt x="126771" y="649"/>
                  </a:lnTo>
                  <a:lnTo>
                    <a:pt x="118373" y="6135"/>
                  </a:lnTo>
                  <a:lnTo>
                    <a:pt x="87379" y="23737"/>
                  </a:lnTo>
                  <a:lnTo>
                    <a:pt x="51809" y="44197"/>
                  </a:lnTo>
                  <a:lnTo>
                    <a:pt x="34899" y="54061"/>
                  </a:lnTo>
                  <a:lnTo>
                    <a:pt x="22187" y="61202"/>
                  </a:lnTo>
                  <a:lnTo>
                    <a:pt x="19025" y="63464"/>
                  </a:lnTo>
                  <a:lnTo>
                    <a:pt x="11277" y="67694"/>
                  </a:lnTo>
                  <a:lnTo>
                    <a:pt x="3287" y="73003"/>
                  </a:lnTo>
                  <a:lnTo>
                    <a:pt x="1811" y="73568"/>
                  </a:lnTo>
                  <a:lnTo>
                    <a:pt x="2471" y="73338"/>
                  </a:lnTo>
                  <a:lnTo>
                    <a:pt x="0" y="74500"/>
                  </a:lnTo>
                  <a:lnTo>
                    <a:pt x="131441" y="151702"/>
                  </a:lnTo>
                  <a:lnTo>
                    <a:pt x="263437" y="74940"/>
                  </a:lnTo>
                  <a:lnTo>
                    <a:pt x="262190" y="72804"/>
                  </a:lnTo>
                  <a:lnTo>
                    <a:pt x="260505" y="70898"/>
                  </a:lnTo>
                  <a:lnTo>
                    <a:pt x="256191" y="67547"/>
                  </a:lnTo>
                  <a:lnTo>
                    <a:pt x="149419" y="6251"/>
                  </a:lnTo>
                  <a:lnTo>
                    <a:pt x="149021" y="5895"/>
                  </a:lnTo>
                  <a:lnTo>
                    <a:pt x="146068" y="4387"/>
                  </a:lnTo>
                  <a:lnTo>
                    <a:pt x="143252" y="2272"/>
                  </a:lnTo>
                  <a:lnTo>
                    <a:pt x="133399" y="0"/>
                  </a:lnTo>
                  <a:close/>
                </a:path>
              </a:pathLst>
            </a:custGeom>
            <a:solidFill>
              <a:srgbClr val="F896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438244" y="6996677"/>
              <a:ext cx="667385" cy="142240"/>
            </a:xfrm>
            <a:custGeom>
              <a:avLst/>
              <a:gdLst/>
              <a:ahLst/>
              <a:cxnLst/>
              <a:rect l="l" t="t" r="r" b="b"/>
              <a:pathLst>
                <a:path w="667384" h="142240">
                  <a:moveTo>
                    <a:pt x="24472" y="1536"/>
                  </a:moveTo>
                  <a:lnTo>
                    <a:pt x="20320" y="1511"/>
                  </a:lnTo>
                  <a:lnTo>
                    <a:pt x="11633" y="1536"/>
                  </a:lnTo>
                  <a:lnTo>
                    <a:pt x="24472" y="1536"/>
                  </a:lnTo>
                  <a:close/>
                </a:path>
                <a:path w="667384" h="142240">
                  <a:moveTo>
                    <a:pt x="85864" y="53581"/>
                  </a:moveTo>
                  <a:lnTo>
                    <a:pt x="72809" y="18313"/>
                  </a:lnTo>
                  <a:lnTo>
                    <a:pt x="72809" y="53581"/>
                  </a:lnTo>
                  <a:lnTo>
                    <a:pt x="72605" y="58089"/>
                  </a:lnTo>
                  <a:lnTo>
                    <a:pt x="52539" y="91008"/>
                  </a:lnTo>
                  <a:lnTo>
                    <a:pt x="15697" y="95161"/>
                  </a:lnTo>
                  <a:lnTo>
                    <a:pt x="13550" y="95224"/>
                  </a:lnTo>
                  <a:lnTo>
                    <a:pt x="12941" y="94449"/>
                  </a:lnTo>
                  <a:lnTo>
                    <a:pt x="12992" y="13944"/>
                  </a:lnTo>
                  <a:lnTo>
                    <a:pt x="22694" y="13944"/>
                  </a:lnTo>
                  <a:lnTo>
                    <a:pt x="29248" y="13817"/>
                  </a:lnTo>
                  <a:lnTo>
                    <a:pt x="68186" y="31521"/>
                  </a:lnTo>
                  <a:lnTo>
                    <a:pt x="72809" y="53581"/>
                  </a:lnTo>
                  <a:lnTo>
                    <a:pt x="72809" y="18313"/>
                  </a:lnTo>
                  <a:lnTo>
                    <a:pt x="37680" y="1841"/>
                  </a:lnTo>
                  <a:lnTo>
                    <a:pt x="11633" y="1536"/>
                  </a:lnTo>
                  <a:lnTo>
                    <a:pt x="622" y="1473"/>
                  </a:lnTo>
                  <a:lnTo>
                    <a:pt x="0" y="2273"/>
                  </a:lnTo>
                  <a:lnTo>
                    <a:pt x="0" y="106260"/>
                  </a:lnTo>
                  <a:lnTo>
                    <a:pt x="546" y="106984"/>
                  </a:lnTo>
                  <a:lnTo>
                    <a:pt x="43967" y="106730"/>
                  </a:lnTo>
                  <a:lnTo>
                    <a:pt x="49987" y="105194"/>
                  </a:lnTo>
                  <a:lnTo>
                    <a:pt x="55727" y="102704"/>
                  </a:lnTo>
                  <a:lnTo>
                    <a:pt x="62992" y="98856"/>
                  </a:lnTo>
                  <a:lnTo>
                    <a:pt x="67805" y="95224"/>
                  </a:lnTo>
                  <a:lnTo>
                    <a:pt x="69392" y="94030"/>
                  </a:lnTo>
                  <a:lnTo>
                    <a:pt x="85559" y="60477"/>
                  </a:lnTo>
                  <a:lnTo>
                    <a:pt x="85864" y="53581"/>
                  </a:lnTo>
                  <a:close/>
                </a:path>
                <a:path w="667384" h="142240">
                  <a:moveTo>
                    <a:pt x="110540" y="35725"/>
                  </a:moveTo>
                  <a:lnTo>
                    <a:pt x="110159" y="35344"/>
                  </a:lnTo>
                  <a:lnTo>
                    <a:pt x="109931" y="35102"/>
                  </a:lnTo>
                  <a:lnTo>
                    <a:pt x="105702" y="35344"/>
                  </a:lnTo>
                  <a:lnTo>
                    <a:pt x="103339" y="35229"/>
                  </a:lnTo>
                  <a:lnTo>
                    <a:pt x="97853" y="35242"/>
                  </a:lnTo>
                  <a:lnTo>
                    <a:pt x="97815" y="106387"/>
                  </a:lnTo>
                  <a:lnTo>
                    <a:pt x="98412" y="106959"/>
                  </a:lnTo>
                  <a:lnTo>
                    <a:pt x="102273" y="106895"/>
                  </a:lnTo>
                  <a:lnTo>
                    <a:pt x="104813" y="106934"/>
                  </a:lnTo>
                  <a:lnTo>
                    <a:pt x="110490" y="106934"/>
                  </a:lnTo>
                  <a:lnTo>
                    <a:pt x="110540" y="35725"/>
                  </a:lnTo>
                  <a:close/>
                </a:path>
                <a:path w="667384" h="142240">
                  <a:moveTo>
                    <a:pt x="113258" y="14770"/>
                  </a:moveTo>
                  <a:lnTo>
                    <a:pt x="113195" y="4470"/>
                  </a:lnTo>
                  <a:lnTo>
                    <a:pt x="109156" y="0"/>
                  </a:lnTo>
                  <a:lnTo>
                    <a:pt x="99720" y="558"/>
                  </a:lnTo>
                  <a:lnTo>
                    <a:pt x="95059" y="3289"/>
                  </a:lnTo>
                  <a:lnTo>
                    <a:pt x="95059" y="9423"/>
                  </a:lnTo>
                  <a:lnTo>
                    <a:pt x="95046" y="14744"/>
                  </a:lnTo>
                  <a:lnTo>
                    <a:pt x="98767" y="18656"/>
                  </a:lnTo>
                  <a:lnTo>
                    <a:pt x="109181" y="18783"/>
                  </a:lnTo>
                  <a:lnTo>
                    <a:pt x="113258" y="14770"/>
                  </a:lnTo>
                  <a:close/>
                </a:path>
                <a:path w="667384" h="142240">
                  <a:moveTo>
                    <a:pt x="188607" y="106349"/>
                  </a:moveTo>
                  <a:lnTo>
                    <a:pt x="188506" y="65074"/>
                  </a:lnTo>
                  <a:lnTo>
                    <a:pt x="183045" y="43256"/>
                  </a:lnTo>
                  <a:lnTo>
                    <a:pt x="180632" y="40601"/>
                  </a:lnTo>
                  <a:lnTo>
                    <a:pt x="167741" y="33401"/>
                  </a:lnTo>
                  <a:lnTo>
                    <a:pt x="161429" y="32613"/>
                  </a:lnTo>
                  <a:lnTo>
                    <a:pt x="148907" y="32766"/>
                  </a:lnTo>
                  <a:lnTo>
                    <a:pt x="143052" y="34036"/>
                  </a:lnTo>
                  <a:lnTo>
                    <a:pt x="133591" y="40678"/>
                  </a:lnTo>
                  <a:lnTo>
                    <a:pt x="129755" y="44272"/>
                  </a:lnTo>
                  <a:lnTo>
                    <a:pt x="127571" y="49669"/>
                  </a:lnTo>
                  <a:lnTo>
                    <a:pt x="138722" y="54597"/>
                  </a:lnTo>
                  <a:lnTo>
                    <a:pt x="140182" y="52730"/>
                  </a:lnTo>
                  <a:lnTo>
                    <a:pt x="141224" y="50622"/>
                  </a:lnTo>
                  <a:lnTo>
                    <a:pt x="148526" y="44919"/>
                  </a:lnTo>
                  <a:lnTo>
                    <a:pt x="154787" y="43256"/>
                  </a:lnTo>
                  <a:lnTo>
                    <a:pt x="170319" y="46913"/>
                  </a:lnTo>
                  <a:lnTo>
                    <a:pt x="176593" y="54178"/>
                  </a:lnTo>
                  <a:lnTo>
                    <a:pt x="176377" y="64655"/>
                  </a:lnTo>
                  <a:lnTo>
                    <a:pt x="176352" y="76898"/>
                  </a:lnTo>
                  <a:lnTo>
                    <a:pt x="174739" y="86487"/>
                  </a:lnTo>
                  <a:lnTo>
                    <a:pt x="170256" y="92011"/>
                  </a:lnTo>
                  <a:lnTo>
                    <a:pt x="156679" y="98920"/>
                  </a:lnTo>
                  <a:lnTo>
                    <a:pt x="149618" y="98983"/>
                  </a:lnTo>
                  <a:lnTo>
                    <a:pt x="136372" y="90995"/>
                  </a:lnTo>
                  <a:lnTo>
                    <a:pt x="136144" y="81775"/>
                  </a:lnTo>
                  <a:lnTo>
                    <a:pt x="145872" y="72631"/>
                  </a:lnTo>
                  <a:lnTo>
                    <a:pt x="151282" y="70650"/>
                  </a:lnTo>
                  <a:lnTo>
                    <a:pt x="160921" y="70764"/>
                  </a:lnTo>
                  <a:lnTo>
                    <a:pt x="164363" y="70980"/>
                  </a:lnTo>
                  <a:lnTo>
                    <a:pt x="169824" y="71589"/>
                  </a:lnTo>
                  <a:lnTo>
                    <a:pt x="176161" y="75780"/>
                  </a:lnTo>
                  <a:lnTo>
                    <a:pt x="176352" y="76898"/>
                  </a:lnTo>
                  <a:lnTo>
                    <a:pt x="176352" y="64681"/>
                  </a:lnTo>
                  <a:lnTo>
                    <a:pt x="175907" y="65074"/>
                  </a:lnTo>
                  <a:lnTo>
                    <a:pt x="167220" y="61201"/>
                  </a:lnTo>
                  <a:lnTo>
                    <a:pt x="160121" y="60477"/>
                  </a:lnTo>
                  <a:lnTo>
                    <a:pt x="124853" y="80098"/>
                  </a:lnTo>
                  <a:lnTo>
                    <a:pt x="124561" y="89141"/>
                  </a:lnTo>
                  <a:lnTo>
                    <a:pt x="127622" y="97523"/>
                  </a:lnTo>
                  <a:lnTo>
                    <a:pt x="132016" y="104762"/>
                  </a:lnTo>
                  <a:lnTo>
                    <a:pt x="138874" y="108661"/>
                  </a:lnTo>
                  <a:lnTo>
                    <a:pt x="152247" y="109397"/>
                  </a:lnTo>
                  <a:lnTo>
                    <a:pt x="157187" y="109601"/>
                  </a:lnTo>
                  <a:lnTo>
                    <a:pt x="166827" y="105778"/>
                  </a:lnTo>
                  <a:lnTo>
                    <a:pt x="170713" y="102654"/>
                  </a:lnTo>
                  <a:lnTo>
                    <a:pt x="173634" y="98983"/>
                  </a:lnTo>
                  <a:lnTo>
                    <a:pt x="174371" y="98069"/>
                  </a:lnTo>
                  <a:lnTo>
                    <a:pt x="175094" y="97764"/>
                  </a:lnTo>
                  <a:lnTo>
                    <a:pt x="175679" y="97383"/>
                  </a:lnTo>
                  <a:lnTo>
                    <a:pt x="175933" y="98094"/>
                  </a:lnTo>
                  <a:lnTo>
                    <a:pt x="176390" y="98806"/>
                  </a:lnTo>
                  <a:lnTo>
                    <a:pt x="176466" y="104762"/>
                  </a:lnTo>
                  <a:lnTo>
                    <a:pt x="176390" y="106349"/>
                  </a:lnTo>
                  <a:lnTo>
                    <a:pt x="176949" y="107010"/>
                  </a:lnTo>
                  <a:lnTo>
                    <a:pt x="183299" y="106781"/>
                  </a:lnTo>
                  <a:lnTo>
                    <a:pt x="187972" y="107162"/>
                  </a:lnTo>
                  <a:lnTo>
                    <a:pt x="188277" y="106781"/>
                  </a:lnTo>
                  <a:lnTo>
                    <a:pt x="188607" y="106349"/>
                  </a:lnTo>
                  <a:close/>
                </a:path>
                <a:path w="667384" h="142240">
                  <a:moveTo>
                    <a:pt x="213372" y="106794"/>
                  </a:moveTo>
                  <a:lnTo>
                    <a:pt x="208254" y="106794"/>
                  </a:lnTo>
                  <a:lnTo>
                    <a:pt x="213055" y="107149"/>
                  </a:lnTo>
                  <a:lnTo>
                    <a:pt x="213372" y="106794"/>
                  </a:lnTo>
                  <a:close/>
                </a:path>
                <a:path w="667384" h="142240">
                  <a:moveTo>
                    <a:pt x="213677" y="1549"/>
                  </a:moveTo>
                  <a:lnTo>
                    <a:pt x="208280" y="1524"/>
                  </a:lnTo>
                  <a:lnTo>
                    <a:pt x="206070" y="1625"/>
                  </a:lnTo>
                  <a:lnTo>
                    <a:pt x="213677" y="1625"/>
                  </a:lnTo>
                  <a:close/>
                </a:path>
                <a:path w="667384" h="142240">
                  <a:moveTo>
                    <a:pt x="213702" y="2146"/>
                  </a:moveTo>
                  <a:lnTo>
                    <a:pt x="203860" y="2146"/>
                  </a:lnTo>
                  <a:lnTo>
                    <a:pt x="203860" y="876"/>
                  </a:lnTo>
                  <a:lnTo>
                    <a:pt x="201574" y="876"/>
                  </a:lnTo>
                  <a:lnTo>
                    <a:pt x="201574" y="2146"/>
                  </a:lnTo>
                  <a:lnTo>
                    <a:pt x="200952" y="2146"/>
                  </a:lnTo>
                  <a:lnTo>
                    <a:pt x="200952" y="106286"/>
                  </a:lnTo>
                  <a:lnTo>
                    <a:pt x="201447" y="106286"/>
                  </a:lnTo>
                  <a:lnTo>
                    <a:pt x="201447" y="107556"/>
                  </a:lnTo>
                  <a:lnTo>
                    <a:pt x="204038" y="107556"/>
                  </a:lnTo>
                  <a:lnTo>
                    <a:pt x="204038" y="106286"/>
                  </a:lnTo>
                  <a:lnTo>
                    <a:pt x="213702" y="106286"/>
                  </a:lnTo>
                  <a:lnTo>
                    <a:pt x="213702" y="2146"/>
                  </a:lnTo>
                  <a:close/>
                </a:path>
                <a:path w="667384" h="142240">
                  <a:moveTo>
                    <a:pt x="300037" y="71056"/>
                  </a:moveTo>
                  <a:lnTo>
                    <a:pt x="288404" y="42405"/>
                  </a:lnTo>
                  <a:lnTo>
                    <a:pt x="288404" y="73660"/>
                  </a:lnTo>
                  <a:lnTo>
                    <a:pt x="287235" y="81318"/>
                  </a:lnTo>
                  <a:lnTo>
                    <a:pt x="282168" y="88201"/>
                  </a:lnTo>
                  <a:lnTo>
                    <a:pt x="277380" y="93179"/>
                  </a:lnTo>
                  <a:lnTo>
                    <a:pt x="271830" y="96291"/>
                  </a:lnTo>
                  <a:lnTo>
                    <a:pt x="265620" y="97650"/>
                  </a:lnTo>
                  <a:lnTo>
                    <a:pt x="258851" y="97332"/>
                  </a:lnTo>
                  <a:lnTo>
                    <a:pt x="239280" y="73660"/>
                  </a:lnTo>
                  <a:lnTo>
                    <a:pt x="238975" y="71056"/>
                  </a:lnTo>
                  <a:lnTo>
                    <a:pt x="265938" y="44361"/>
                  </a:lnTo>
                  <a:lnTo>
                    <a:pt x="273050" y="46520"/>
                  </a:lnTo>
                  <a:lnTo>
                    <a:pt x="280835" y="50419"/>
                  </a:lnTo>
                  <a:lnTo>
                    <a:pt x="285445" y="56565"/>
                  </a:lnTo>
                  <a:lnTo>
                    <a:pt x="288404" y="73660"/>
                  </a:lnTo>
                  <a:lnTo>
                    <a:pt x="288404" y="42405"/>
                  </a:lnTo>
                  <a:lnTo>
                    <a:pt x="283032" y="38023"/>
                  </a:lnTo>
                  <a:lnTo>
                    <a:pt x="276733" y="34912"/>
                  </a:lnTo>
                  <a:lnTo>
                    <a:pt x="269862" y="33185"/>
                  </a:lnTo>
                  <a:lnTo>
                    <a:pt x="262470" y="32740"/>
                  </a:lnTo>
                  <a:lnTo>
                    <a:pt x="254990" y="33515"/>
                  </a:lnTo>
                  <a:lnTo>
                    <a:pt x="226606" y="64287"/>
                  </a:lnTo>
                  <a:lnTo>
                    <a:pt x="226187" y="71056"/>
                  </a:lnTo>
                  <a:lnTo>
                    <a:pt x="226199" y="72631"/>
                  </a:lnTo>
                  <a:lnTo>
                    <a:pt x="248996" y="107746"/>
                  </a:lnTo>
                  <a:lnTo>
                    <a:pt x="262267" y="109474"/>
                  </a:lnTo>
                  <a:lnTo>
                    <a:pt x="267068" y="108699"/>
                  </a:lnTo>
                  <a:lnTo>
                    <a:pt x="277774" y="107670"/>
                  </a:lnTo>
                  <a:lnTo>
                    <a:pt x="300037" y="73837"/>
                  </a:lnTo>
                  <a:lnTo>
                    <a:pt x="300037" y="71056"/>
                  </a:lnTo>
                  <a:close/>
                </a:path>
                <a:path w="667384" h="142240">
                  <a:moveTo>
                    <a:pt x="383108" y="99910"/>
                  </a:moveTo>
                  <a:lnTo>
                    <a:pt x="383095" y="97028"/>
                  </a:lnTo>
                  <a:lnTo>
                    <a:pt x="383032" y="45427"/>
                  </a:lnTo>
                  <a:lnTo>
                    <a:pt x="382981" y="35788"/>
                  </a:lnTo>
                  <a:lnTo>
                    <a:pt x="382778" y="35369"/>
                  </a:lnTo>
                  <a:lnTo>
                    <a:pt x="382625" y="35039"/>
                  </a:lnTo>
                  <a:lnTo>
                    <a:pt x="378079" y="35369"/>
                  </a:lnTo>
                  <a:lnTo>
                    <a:pt x="375640" y="35344"/>
                  </a:lnTo>
                  <a:lnTo>
                    <a:pt x="371271" y="35077"/>
                  </a:lnTo>
                  <a:lnTo>
                    <a:pt x="371157" y="35217"/>
                  </a:lnTo>
                  <a:lnTo>
                    <a:pt x="371157" y="78359"/>
                  </a:lnTo>
                  <a:lnTo>
                    <a:pt x="369189" y="84721"/>
                  </a:lnTo>
                  <a:lnTo>
                    <a:pt x="360667" y="94500"/>
                  </a:lnTo>
                  <a:lnTo>
                    <a:pt x="355815" y="96748"/>
                  </a:lnTo>
                  <a:lnTo>
                    <a:pt x="350100" y="97561"/>
                  </a:lnTo>
                  <a:lnTo>
                    <a:pt x="341274" y="97142"/>
                  </a:lnTo>
                  <a:lnTo>
                    <a:pt x="334035" y="93726"/>
                  </a:lnTo>
                  <a:lnTo>
                    <a:pt x="328650" y="88265"/>
                  </a:lnTo>
                  <a:lnTo>
                    <a:pt x="325374" y="81737"/>
                  </a:lnTo>
                  <a:lnTo>
                    <a:pt x="323748" y="73164"/>
                  </a:lnTo>
                  <a:lnTo>
                    <a:pt x="324231" y="64465"/>
                  </a:lnTo>
                  <a:lnTo>
                    <a:pt x="363499" y="51130"/>
                  </a:lnTo>
                  <a:lnTo>
                    <a:pt x="370903" y="73164"/>
                  </a:lnTo>
                  <a:lnTo>
                    <a:pt x="371157" y="78359"/>
                  </a:lnTo>
                  <a:lnTo>
                    <a:pt x="371157" y="35217"/>
                  </a:lnTo>
                  <a:lnTo>
                    <a:pt x="370674" y="35788"/>
                  </a:lnTo>
                  <a:lnTo>
                    <a:pt x="370763" y="37198"/>
                  </a:lnTo>
                  <a:lnTo>
                    <a:pt x="370814" y="42291"/>
                  </a:lnTo>
                  <a:lnTo>
                    <a:pt x="370776" y="44627"/>
                  </a:lnTo>
                  <a:lnTo>
                    <a:pt x="369354" y="45427"/>
                  </a:lnTo>
                  <a:lnTo>
                    <a:pt x="368909" y="44602"/>
                  </a:lnTo>
                  <a:lnTo>
                    <a:pt x="368769" y="44221"/>
                  </a:lnTo>
                  <a:lnTo>
                    <a:pt x="368592" y="43713"/>
                  </a:lnTo>
                  <a:lnTo>
                    <a:pt x="363220" y="37198"/>
                  </a:lnTo>
                  <a:lnTo>
                    <a:pt x="356819" y="33909"/>
                  </a:lnTo>
                  <a:lnTo>
                    <a:pt x="349491" y="32956"/>
                  </a:lnTo>
                  <a:lnTo>
                    <a:pt x="340385" y="32905"/>
                  </a:lnTo>
                  <a:lnTo>
                    <a:pt x="332193" y="35166"/>
                  </a:lnTo>
                  <a:lnTo>
                    <a:pt x="325005" y="39649"/>
                  </a:lnTo>
                  <a:lnTo>
                    <a:pt x="318909" y="46278"/>
                  </a:lnTo>
                  <a:lnTo>
                    <a:pt x="313029" y="57061"/>
                  </a:lnTo>
                  <a:lnTo>
                    <a:pt x="310616" y="68186"/>
                  </a:lnTo>
                  <a:lnTo>
                    <a:pt x="311581" y="79552"/>
                  </a:lnTo>
                  <a:lnTo>
                    <a:pt x="315899" y="91008"/>
                  </a:lnTo>
                  <a:lnTo>
                    <a:pt x="322313" y="99910"/>
                  </a:lnTo>
                  <a:lnTo>
                    <a:pt x="330809" y="106121"/>
                  </a:lnTo>
                  <a:lnTo>
                    <a:pt x="341071" y="109093"/>
                  </a:lnTo>
                  <a:lnTo>
                    <a:pt x="352780" y="108292"/>
                  </a:lnTo>
                  <a:lnTo>
                    <a:pt x="358508" y="106959"/>
                  </a:lnTo>
                  <a:lnTo>
                    <a:pt x="363347" y="104305"/>
                  </a:lnTo>
                  <a:lnTo>
                    <a:pt x="368096" y="98920"/>
                  </a:lnTo>
                  <a:lnTo>
                    <a:pt x="369087" y="98044"/>
                  </a:lnTo>
                  <a:lnTo>
                    <a:pt x="369557" y="97561"/>
                  </a:lnTo>
                  <a:lnTo>
                    <a:pt x="370090" y="97028"/>
                  </a:lnTo>
                  <a:lnTo>
                    <a:pt x="370446" y="97561"/>
                  </a:lnTo>
                  <a:lnTo>
                    <a:pt x="370687" y="97764"/>
                  </a:lnTo>
                  <a:lnTo>
                    <a:pt x="370395" y="103136"/>
                  </a:lnTo>
                  <a:lnTo>
                    <a:pt x="371055" y="108635"/>
                  </a:lnTo>
                  <a:lnTo>
                    <a:pt x="369608" y="113512"/>
                  </a:lnTo>
                  <a:lnTo>
                    <a:pt x="364972" y="122491"/>
                  </a:lnTo>
                  <a:lnTo>
                    <a:pt x="358076" y="127825"/>
                  </a:lnTo>
                  <a:lnTo>
                    <a:pt x="349643" y="129908"/>
                  </a:lnTo>
                  <a:lnTo>
                    <a:pt x="340410" y="129120"/>
                  </a:lnTo>
                  <a:lnTo>
                    <a:pt x="334022" y="127723"/>
                  </a:lnTo>
                  <a:lnTo>
                    <a:pt x="329107" y="123698"/>
                  </a:lnTo>
                  <a:lnTo>
                    <a:pt x="326224" y="117551"/>
                  </a:lnTo>
                  <a:lnTo>
                    <a:pt x="326009" y="117068"/>
                  </a:lnTo>
                  <a:lnTo>
                    <a:pt x="324980" y="116522"/>
                  </a:lnTo>
                  <a:lnTo>
                    <a:pt x="321119" y="117970"/>
                  </a:lnTo>
                  <a:lnTo>
                    <a:pt x="317741" y="119430"/>
                  </a:lnTo>
                  <a:lnTo>
                    <a:pt x="314248" y="120891"/>
                  </a:lnTo>
                  <a:lnTo>
                    <a:pt x="344347" y="142036"/>
                  </a:lnTo>
                  <a:lnTo>
                    <a:pt x="350583" y="142036"/>
                  </a:lnTo>
                  <a:lnTo>
                    <a:pt x="363105" y="138595"/>
                  </a:lnTo>
                  <a:lnTo>
                    <a:pt x="368541" y="135585"/>
                  </a:lnTo>
                  <a:lnTo>
                    <a:pt x="373113" y="131114"/>
                  </a:lnTo>
                  <a:lnTo>
                    <a:pt x="374103" y="129908"/>
                  </a:lnTo>
                  <a:lnTo>
                    <a:pt x="377494" y="125793"/>
                  </a:lnTo>
                  <a:lnTo>
                    <a:pt x="380492" y="119862"/>
                  </a:lnTo>
                  <a:lnTo>
                    <a:pt x="382244" y="113449"/>
                  </a:lnTo>
                  <a:lnTo>
                    <a:pt x="382892" y="106959"/>
                  </a:lnTo>
                  <a:lnTo>
                    <a:pt x="382993" y="104305"/>
                  </a:lnTo>
                  <a:lnTo>
                    <a:pt x="383108" y="99910"/>
                  </a:lnTo>
                  <a:close/>
                </a:path>
                <a:path w="667384" h="142240">
                  <a:moveTo>
                    <a:pt x="444093" y="3225"/>
                  </a:moveTo>
                  <a:lnTo>
                    <a:pt x="443712" y="2565"/>
                  </a:lnTo>
                  <a:lnTo>
                    <a:pt x="435495" y="76"/>
                  </a:lnTo>
                  <a:lnTo>
                    <a:pt x="428840" y="406"/>
                  </a:lnTo>
                  <a:lnTo>
                    <a:pt x="408381" y="24765"/>
                  </a:lnTo>
                  <a:lnTo>
                    <a:pt x="408432" y="34696"/>
                  </a:lnTo>
                  <a:lnTo>
                    <a:pt x="407720" y="35293"/>
                  </a:lnTo>
                  <a:lnTo>
                    <a:pt x="399973" y="35306"/>
                  </a:lnTo>
                  <a:lnTo>
                    <a:pt x="395262" y="35166"/>
                  </a:lnTo>
                  <a:lnTo>
                    <a:pt x="394576" y="35648"/>
                  </a:lnTo>
                  <a:lnTo>
                    <a:pt x="394766" y="39751"/>
                  </a:lnTo>
                  <a:lnTo>
                    <a:pt x="394576" y="46240"/>
                  </a:lnTo>
                  <a:lnTo>
                    <a:pt x="395135" y="46951"/>
                  </a:lnTo>
                  <a:lnTo>
                    <a:pt x="400100" y="46748"/>
                  </a:lnTo>
                  <a:lnTo>
                    <a:pt x="403237" y="46888"/>
                  </a:lnTo>
                  <a:lnTo>
                    <a:pt x="407835" y="46799"/>
                  </a:lnTo>
                  <a:lnTo>
                    <a:pt x="408406" y="47371"/>
                  </a:lnTo>
                  <a:lnTo>
                    <a:pt x="408317" y="106413"/>
                  </a:lnTo>
                  <a:lnTo>
                    <a:pt x="408940" y="107073"/>
                  </a:lnTo>
                  <a:lnTo>
                    <a:pt x="413588" y="106832"/>
                  </a:lnTo>
                  <a:lnTo>
                    <a:pt x="420839" y="107061"/>
                  </a:lnTo>
                  <a:lnTo>
                    <a:pt x="421386" y="106362"/>
                  </a:lnTo>
                  <a:lnTo>
                    <a:pt x="421335" y="77038"/>
                  </a:lnTo>
                  <a:lnTo>
                    <a:pt x="421271" y="47371"/>
                  </a:lnTo>
                  <a:lnTo>
                    <a:pt x="421995" y="46723"/>
                  </a:lnTo>
                  <a:lnTo>
                    <a:pt x="428752" y="46951"/>
                  </a:lnTo>
                  <a:lnTo>
                    <a:pt x="433311" y="46774"/>
                  </a:lnTo>
                  <a:lnTo>
                    <a:pt x="439572" y="46888"/>
                  </a:lnTo>
                  <a:lnTo>
                    <a:pt x="440220" y="46291"/>
                  </a:lnTo>
                  <a:lnTo>
                    <a:pt x="440220" y="35674"/>
                  </a:lnTo>
                  <a:lnTo>
                    <a:pt x="439547" y="35191"/>
                  </a:lnTo>
                  <a:lnTo>
                    <a:pt x="421932" y="35267"/>
                  </a:lnTo>
                  <a:lnTo>
                    <a:pt x="421220" y="34658"/>
                  </a:lnTo>
                  <a:lnTo>
                    <a:pt x="433641" y="12179"/>
                  </a:lnTo>
                  <a:lnTo>
                    <a:pt x="438188" y="13157"/>
                  </a:lnTo>
                  <a:lnTo>
                    <a:pt x="439737" y="14046"/>
                  </a:lnTo>
                  <a:lnTo>
                    <a:pt x="444093" y="3225"/>
                  </a:lnTo>
                  <a:close/>
                </a:path>
                <a:path w="667384" h="142240">
                  <a:moveTo>
                    <a:pt x="468604" y="2298"/>
                  </a:moveTo>
                  <a:lnTo>
                    <a:pt x="467868" y="1612"/>
                  </a:lnTo>
                  <a:lnTo>
                    <a:pt x="460819" y="1930"/>
                  </a:lnTo>
                  <a:lnTo>
                    <a:pt x="456120" y="1587"/>
                  </a:lnTo>
                  <a:lnTo>
                    <a:pt x="455409" y="2273"/>
                  </a:lnTo>
                  <a:lnTo>
                    <a:pt x="455472" y="54483"/>
                  </a:lnTo>
                  <a:lnTo>
                    <a:pt x="455409" y="106756"/>
                  </a:lnTo>
                  <a:lnTo>
                    <a:pt x="455942" y="107505"/>
                  </a:lnTo>
                  <a:lnTo>
                    <a:pt x="460400" y="107188"/>
                  </a:lnTo>
                  <a:lnTo>
                    <a:pt x="462864" y="107340"/>
                  </a:lnTo>
                  <a:lnTo>
                    <a:pt x="468439" y="107327"/>
                  </a:lnTo>
                  <a:lnTo>
                    <a:pt x="468604" y="2298"/>
                  </a:lnTo>
                  <a:close/>
                </a:path>
                <a:path w="667384" h="142240">
                  <a:moveTo>
                    <a:pt x="554075" y="71374"/>
                  </a:moveTo>
                  <a:lnTo>
                    <a:pt x="553300" y="67081"/>
                  </a:lnTo>
                  <a:lnTo>
                    <a:pt x="552932" y="62661"/>
                  </a:lnTo>
                  <a:lnTo>
                    <a:pt x="551675" y="58496"/>
                  </a:lnTo>
                  <a:lnTo>
                    <a:pt x="547649" y="49314"/>
                  </a:lnTo>
                  <a:lnTo>
                    <a:pt x="543052" y="43776"/>
                  </a:lnTo>
                  <a:lnTo>
                    <a:pt x="541693" y="42151"/>
                  </a:lnTo>
                  <a:lnTo>
                    <a:pt x="541058" y="41732"/>
                  </a:lnTo>
                  <a:lnTo>
                    <a:pt x="541058" y="68580"/>
                  </a:lnTo>
                  <a:lnTo>
                    <a:pt x="540194" y="77533"/>
                  </a:lnTo>
                  <a:lnTo>
                    <a:pt x="537883" y="84861"/>
                  </a:lnTo>
                  <a:lnTo>
                    <a:pt x="533920" y="90690"/>
                  </a:lnTo>
                  <a:lnTo>
                    <a:pt x="528154" y="95186"/>
                  </a:lnTo>
                  <a:lnTo>
                    <a:pt x="518604" y="98247"/>
                  </a:lnTo>
                  <a:lnTo>
                    <a:pt x="509231" y="97091"/>
                  </a:lnTo>
                  <a:lnTo>
                    <a:pt x="501040" y="92214"/>
                  </a:lnTo>
                  <a:lnTo>
                    <a:pt x="495084" y="84099"/>
                  </a:lnTo>
                  <a:lnTo>
                    <a:pt x="492633" y="75717"/>
                  </a:lnTo>
                  <a:lnTo>
                    <a:pt x="492658" y="66535"/>
                  </a:lnTo>
                  <a:lnTo>
                    <a:pt x="495503" y="57670"/>
                  </a:lnTo>
                  <a:lnTo>
                    <a:pt x="501472" y="50241"/>
                  </a:lnTo>
                  <a:lnTo>
                    <a:pt x="506780" y="45847"/>
                  </a:lnTo>
                  <a:lnTo>
                    <a:pt x="512737" y="43776"/>
                  </a:lnTo>
                  <a:lnTo>
                    <a:pt x="519950" y="44729"/>
                  </a:lnTo>
                  <a:lnTo>
                    <a:pt x="528650" y="47790"/>
                  </a:lnTo>
                  <a:lnTo>
                    <a:pt x="535406" y="53606"/>
                  </a:lnTo>
                  <a:lnTo>
                    <a:pt x="539711" y="60960"/>
                  </a:lnTo>
                  <a:lnTo>
                    <a:pt x="541058" y="68580"/>
                  </a:lnTo>
                  <a:lnTo>
                    <a:pt x="541058" y="41732"/>
                  </a:lnTo>
                  <a:lnTo>
                    <a:pt x="533958" y="36957"/>
                  </a:lnTo>
                  <a:lnTo>
                    <a:pt x="524586" y="33718"/>
                  </a:lnTo>
                  <a:lnTo>
                    <a:pt x="517131" y="32067"/>
                  </a:lnTo>
                  <a:lnTo>
                    <a:pt x="509435" y="32664"/>
                  </a:lnTo>
                  <a:lnTo>
                    <a:pt x="480288" y="63322"/>
                  </a:lnTo>
                  <a:lnTo>
                    <a:pt x="478891" y="70561"/>
                  </a:lnTo>
                  <a:lnTo>
                    <a:pt x="479399" y="77838"/>
                  </a:lnTo>
                  <a:lnTo>
                    <a:pt x="504342" y="107835"/>
                  </a:lnTo>
                  <a:lnTo>
                    <a:pt x="518858" y="110032"/>
                  </a:lnTo>
                  <a:lnTo>
                    <a:pt x="522922" y="108966"/>
                  </a:lnTo>
                  <a:lnTo>
                    <a:pt x="532892" y="107238"/>
                  </a:lnTo>
                  <a:lnTo>
                    <a:pt x="537845" y="104101"/>
                  </a:lnTo>
                  <a:lnTo>
                    <a:pt x="542036" y="99923"/>
                  </a:lnTo>
                  <a:lnTo>
                    <a:pt x="543433" y="98247"/>
                  </a:lnTo>
                  <a:lnTo>
                    <a:pt x="547192" y="93764"/>
                  </a:lnTo>
                  <a:lnTo>
                    <a:pt x="550837" y="86956"/>
                  </a:lnTo>
                  <a:lnTo>
                    <a:pt x="552958" y="79527"/>
                  </a:lnTo>
                  <a:lnTo>
                    <a:pt x="553516" y="71462"/>
                  </a:lnTo>
                  <a:lnTo>
                    <a:pt x="554075" y="71374"/>
                  </a:lnTo>
                  <a:close/>
                </a:path>
                <a:path w="667384" h="142240">
                  <a:moveTo>
                    <a:pt x="666978" y="35166"/>
                  </a:moveTo>
                  <a:lnTo>
                    <a:pt x="654164" y="35267"/>
                  </a:lnTo>
                  <a:lnTo>
                    <a:pt x="653415" y="35890"/>
                  </a:lnTo>
                  <a:lnTo>
                    <a:pt x="652348" y="39662"/>
                  </a:lnTo>
                  <a:lnTo>
                    <a:pt x="637286" y="90512"/>
                  </a:lnTo>
                  <a:lnTo>
                    <a:pt x="636092" y="88760"/>
                  </a:lnTo>
                  <a:lnTo>
                    <a:pt x="618680" y="36118"/>
                  </a:lnTo>
                  <a:lnTo>
                    <a:pt x="617702" y="35407"/>
                  </a:lnTo>
                  <a:lnTo>
                    <a:pt x="613638" y="35242"/>
                  </a:lnTo>
                  <a:lnTo>
                    <a:pt x="610222" y="35356"/>
                  </a:lnTo>
                  <a:lnTo>
                    <a:pt x="605586" y="35267"/>
                  </a:lnTo>
                  <a:lnTo>
                    <a:pt x="605091" y="35674"/>
                  </a:lnTo>
                  <a:lnTo>
                    <a:pt x="587070" y="89941"/>
                  </a:lnTo>
                  <a:lnTo>
                    <a:pt x="586371" y="89890"/>
                  </a:lnTo>
                  <a:lnTo>
                    <a:pt x="585711" y="88290"/>
                  </a:lnTo>
                  <a:lnTo>
                    <a:pt x="570496" y="36842"/>
                  </a:lnTo>
                  <a:lnTo>
                    <a:pt x="569747" y="35433"/>
                  </a:lnTo>
                  <a:lnTo>
                    <a:pt x="556768" y="35344"/>
                  </a:lnTo>
                  <a:lnTo>
                    <a:pt x="579742" y="106857"/>
                  </a:lnTo>
                  <a:lnTo>
                    <a:pt x="580402" y="107365"/>
                  </a:lnTo>
                  <a:lnTo>
                    <a:pt x="592594" y="107403"/>
                  </a:lnTo>
                  <a:lnTo>
                    <a:pt x="593255" y="106908"/>
                  </a:lnTo>
                  <a:lnTo>
                    <a:pt x="611111" y="52044"/>
                  </a:lnTo>
                  <a:lnTo>
                    <a:pt x="612063" y="52755"/>
                  </a:lnTo>
                  <a:lnTo>
                    <a:pt x="612457" y="53390"/>
                  </a:lnTo>
                  <a:lnTo>
                    <a:pt x="629856" y="106946"/>
                  </a:lnTo>
                  <a:lnTo>
                    <a:pt x="630377" y="107365"/>
                  </a:lnTo>
                  <a:lnTo>
                    <a:pt x="642899" y="107365"/>
                  </a:lnTo>
                  <a:lnTo>
                    <a:pt x="643420" y="106883"/>
                  </a:lnTo>
                  <a:lnTo>
                    <a:pt x="665937" y="37579"/>
                  </a:lnTo>
                  <a:lnTo>
                    <a:pt x="666978" y="35623"/>
                  </a:lnTo>
                  <a:lnTo>
                    <a:pt x="666978" y="35166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828244" y="6638731"/>
              <a:ext cx="94615" cy="175895"/>
            </a:xfrm>
            <a:custGeom>
              <a:avLst/>
              <a:gdLst/>
              <a:ahLst/>
              <a:cxnLst/>
              <a:rect l="l" t="t" r="r" b="b"/>
              <a:pathLst>
                <a:path w="94615" h="175895">
                  <a:moveTo>
                    <a:pt x="94028" y="0"/>
                  </a:moveTo>
                  <a:lnTo>
                    <a:pt x="0" y="0"/>
                  </a:lnTo>
                  <a:lnTo>
                    <a:pt x="47003" y="175429"/>
                  </a:lnTo>
                  <a:lnTo>
                    <a:pt x="94028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537468" y="5387512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40459" y="0"/>
                  </a:moveTo>
                  <a:lnTo>
                    <a:pt x="0" y="0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205473" y="5387512"/>
              <a:ext cx="3249930" cy="0"/>
            </a:xfrm>
            <a:custGeom>
              <a:avLst/>
              <a:gdLst/>
              <a:ahLst/>
              <a:cxnLst/>
              <a:rect l="l" t="t" r="r" b="b"/>
              <a:pathLst>
                <a:path w="3249930">
                  <a:moveTo>
                    <a:pt x="3249733" y="0"/>
                  </a:moveTo>
                  <a:lnTo>
                    <a:pt x="0" y="0"/>
                  </a:lnTo>
                </a:path>
              </a:pathLst>
            </a:custGeom>
            <a:ln w="16177">
              <a:solidFill>
                <a:srgbClr val="0565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123866" y="5387512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40459" y="0"/>
                  </a:moveTo>
                  <a:lnTo>
                    <a:pt x="0" y="0"/>
                  </a:lnTo>
                  <a:lnTo>
                    <a:pt x="0" y="40459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123871" y="5507263"/>
              <a:ext cx="0" cy="1229360"/>
            </a:xfrm>
            <a:custGeom>
              <a:avLst/>
              <a:gdLst/>
              <a:ahLst/>
              <a:cxnLst/>
              <a:rect l="l" t="t" r="r" b="b"/>
              <a:pathLst>
                <a:path h="1229359">
                  <a:moveTo>
                    <a:pt x="0" y="0"/>
                  </a:moveTo>
                  <a:lnTo>
                    <a:pt x="0" y="1229093"/>
                  </a:lnTo>
                </a:path>
              </a:pathLst>
            </a:custGeom>
            <a:ln w="16177">
              <a:solidFill>
                <a:srgbClr val="0565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123871" y="6775999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40">
                  <a:moveTo>
                    <a:pt x="0" y="0"/>
                  </a:moveTo>
                  <a:lnTo>
                    <a:pt x="0" y="40449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545864" y="5340500"/>
              <a:ext cx="175895" cy="94615"/>
            </a:xfrm>
            <a:custGeom>
              <a:avLst/>
              <a:gdLst/>
              <a:ahLst/>
              <a:cxnLst/>
              <a:rect l="l" t="t" r="r" b="b"/>
              <a:pathLst>
                <a:path w="175894" h="94614">
                  <a:moveTo>
                    <a:pt x="0" y="0"/>
                  </a:moveTo>
                  <a:lnTo>
                    <a:pt x="0" y="94028"/>
                  </a:lnTo>
                  <a:lnTo>
                    <a:pt x="175429" y="47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849212" y="4472060"/>
              <a:ext cx="4346575" cy="2350770"/>
            </a:xfrm>
            <a:custGeom>
              <a:avLst/>
              <a:gdLst/>
              <a:ahLst/>
              <a:cxnLst/>
              <a:rect l="l" t="t" r="r" b="b"/>
              <a:pathLst>
                <a:path w="4346575" h="2350770">
                  <a:moveTo>
                    <a:pt x="4346077" y="0"/>
                  </a:moveTo>
                  <a:lnTo>
                    <a:pt x="0" y="0"/>
                  </a:lnTo>
                  <a:lnTo>
                    <a:pt x="0" y="2350378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4163225" y="4425049"/>
              <a:ext cx="175895" cy="94615"/>
            </a:xfrm>
            <a:custGeom>
              <a:avLst/>
              <a:gdLst/>
              <a:ahLst/>
              <a:cxnLst/>
              <a:rect l="l" t="t" r="r" b="b"/>
              <a:pathLst>
                <a:path w="175894" h="94614">
                  <a:moveTo>
                    <a:pt x="0" y="0"/>
                  </a:moveTo>
                  <a:lnTo>
                    <a:pt x="0" y="94028"/>
                  </a:lnTo>
                  <a:lnTo>
                    <a:pt x="175429" y="47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286328" y="4704200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40459" y="0"/>
                  </a:moveTo>
                  <a:lnTo>
                    <a:pt x="0" y="0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195743" y="4704200"/>
              <a:ext cx="4010025" cy="0"/>
            </a:xfrm>
            <a:custGeom>
              <a:avLst/>
              <a:gdLst/>
              <a:ahLst/>
              <a:cxnLst/>
              <a:rect l="l" t="t" r="r" b="b"/>
              <a:pathLst>
                <a:path w="4010025">
                  <a:moveTo>
                    <a:pt x="4009595" y="0"/>
                  </a:moveTo>
                  <a:lnTo>
                    <a:pt x="0" y="0"/>
                  </a:lnTo>
                </a:path>
              </a:pathLst>
            </a:custGeom>
            <a:ln w="16177">
              <a:solidFill>
                <a:srgbClr val="0565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114785" y="470420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40449" y="0"/>
                  </a:moveTo>
                  <a:lnTo>
                    <a:pt x="0" y="0"/>
                  </a:lnTo>
                  <a:lnTo>
                    <a:pt x="0" y="40449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114779" y="4827141"/>
              <a:ext cx="0" cy="1774189"/>
            </a:xfrm>
            <a:custGeom>
              <a:avLst/>
              <a:gdLst/>
              <a:ahLst/>
              <a:cxnLst/>
              <a:rect l="l" t="t" r="r" b="b"/>
              <a:pathLst>
                <a:path h="1774190">
                  <a:moveTo>
                    <a:pt x="0" y="0"/>
                  </a:moveTo>
                  <a:lnTo>
                    <a:pt x="0" y="1773631"/>
                  </a:lnTo>
                </a:path>
              </a:pathLst>
            </a:custGeom>
            <a:ln w="16177">
              <a:solidFill>
                <a:srgbClr val="0565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114779" y="6642020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40">
                  <a:moveTo>
                    <a:pt x="0" y="0"/>
                  </a:moveTo>
                  <a:lnTo>
                    <a:pt x="0" y="40459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067768" y="6650411"/>
              <a:ext cx="94615" cy="175895"/>
            </a:xfrm>
            <a:custGeom>
              <a:avLst/>
              <a:gdLst/>
              <a:ahLst/>
              <a:cxnLst/>
              <a:rect l="l" t="t" r="r" b="b"/>
              <a:pathLst>
                <a:path w="94615" h="175895">
                  <a:moveTo>
                    <a:pt x="94028" y="0"/>
                  </a:moveTo>
                  <a:lnTo>
                    <a:pt x="0" y="0"/>
                  </a:lnTo>
                  <a:lnTo>
                    <a:pt x="47003" y="175429"/>
                  </a:lnTo>
                  <a:lnTo>
                    <a:pt x="94028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600612" y="5475180"/>
              <a:ext cx="2366010" cy="1200150"/>
            </a:xfrm>
            <a:custGeom>
              <a:avLst/>
              <a:gdLst/>
              <a:ahLst/>
              <a:cxnLst/>
              <a:rect l="l" t="t" r="r" b="b"/>
              <a:pathLst>
                <a:path w="2366009" h="1200150">
                  <a:moveTo>
                    <a:pt x="0" y="1199984"/>
                  </a:moveTo>
                  <a:lnTo>
                    <a:pt x="0" y="405998"/>
                  </a:lnTo>
                  <a:lnTo>
                    <a:pt x="2365613" y="405998"/>
                  </a:lnTo>
                  <a:lnTo>
                    <a:pt x="2365613" y="0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553596" y="6643103"/>
              <a:ext cx="94615" cy="175895"/>
            </a:xfrm>
            <a:custGeom>
              <a:avLst/>
              <a:gdLst/>
              <a:ahLst/>
              <a:cxnLst/>
              <a:rect l="l" t="t" r="r" b="b"/>
              <a:pathLst>
                <a:path w="94615" h="175895">
                  <a:moveTo>
                    <a:pt x="94028" y="0"/>
                  </a:moveTo>
                  <a:lnTo>
                    <a:pt x="0" y="0"/>
                  </a:lnTo>
                  <a:lnTo>
                    <a:pt x="47014" y="175429"/>
                  </a:lnTo>
                  <a:lnTo>
                    <a:pt x="94028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810324" y="6778928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40">
                  <a:moveTo>
                    <a:pt x="0" y="40449"/>
                  </a:moveTo>
                  <a:lnTo>
                    <a:pt x="0" y="0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810324" y="6138566"/>
              <a:ext cx="0" cy="565150"/>
            </a:xfrm>
            <a:custGeom>
              <a:avLst/>
              <a:gdLst/>
              <a:ahLst/>
              <a:cxnLst/>
              <a:rect l="l" t="t" r="r" b="b"/>
              <a:pathLst>
                <a:path h="565150">
                  <a:moveTo>
                    <a:pt x="0" y="565019"/>
                  </a:moveTo>
                  <a:lnTo>
                    <a:pt x="0" y="0"/>
                  </a:lnTo>
                </a:path>
              </a:pathLst>
            </a:custGeom>
            <a:ln w="16177">
              <a:solidFill>
                <a:srgbClr val="0565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810324" y="606044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0" y="40459"/>
                  </a:moveTo>
                  <a:lnTo>
                    <a:pt x="0" y="0"/>
                  </a:lnTo>
                  <a:lnTo>
                    <a:pt x="40449" y="0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2934382" y="6060450"/>
              <a:ext cx="2132330" cy="0"/>
            </a:xfrm>
            <a:custGeom>
              <a:avLst/>
              <a:gdLst/>
              <a:ahLst/>
              <a:cxnLst/>
              <a:rect l="l" t="t" r="r" b="b"/>
              <a:pathLst>
                <a:path w="2132330">
                  <a:moveTo>
                    <a:pt x="0" y="0"/>
                  </a:moveTo>
                  <a:lnTo>
                    <a:pt x="2132050" y="0"/>
                  </a:lnTo>
                </a:path>
              </a:pathLst>
            </a:custGeom>
            <a:ln w="16177">
              <a:solidFill>
                <a:srgbClr val="0565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5108242" y="602000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0" y="40449"/>
                  </a:moveTo>
                  <a:lnTo>
                    <a:pt x="40449" y="40449"/>
                  </a:lnTo>
                  <a:lnTo>
                    <a:pt x="40449" y="0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5148695" y="5694689"/>
              <a:ext cx="0" cy="253365"/>
            </a:xfrm>
            <a:custGeom>
              <a:avLst/>
              <a:gdLst/>
              <a:ahLst/>
              <a:cxnLst/>
              <a:rect l="l" t="t" r="r" b="b"/>
              <a:pathLst>
                <a:path h="253364">
                  <a:moveTo>
                    <a:pt x="0" y="253018"/>
                  </a:moveTo>
                  <a:lnTo>
                    <a:pt x="0" y="0"/>
                  </a:lnTo>
                </a:path>
              </a:pathLst>
            </a:custGeom>
            <a:ln w="16177">
              <a:solidFill>
                <a:srgbClr val="0565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5148695" y="5618096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39">
                  <a:moveTo>
                    <a:pt x="0" y="40459"/>
                  </a:moveTo>
                  <a:lnTo>
                    <a:pt x="0" y="0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5101680" y="5474734"/>
              <a:ext cx="94615" cy="175895"/>
            </a:xfrm>
            <a:custGeom>
              <a:avLst/>
              <a:gdLst/>
              <a:ahLst/>
              <a:cxnLst/>
              <a:rect l="l" t="t" r="r" b="b"/>
              <a:pathLst>
                <a:path w="94615" h="175895">
                  <a:moveTo>
                    <a:pt x="47014" y="0"/>
                  </a:moveTo>
                  <a:lnTo>
                    <a:pt x="0" y="175429"/>
                  </a:lnTo>
                  <a:lnTo>
                    <a:pt x="94028" y="175429"/>
                  </a:lnTo>
                  <a:lnTo>
                    <a:pt x="47014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3659152" y="3060997"/>
              <a:ext cx="1601470" cy="785495"/>
            </a:xfrm>
            <a:custGeom>
              <a:avLst/>
              <a:gdLst/>
              <a:ahLst/>
              <a:cxnLst/>
              <a:rect l="l" t="t" r="r" b="b"/>
              <a:pathLst>
                <a:path w="1601469" h="785495">
                  <a:moveTo>
                    <a:pt x="1601029" y="784876"/>
                  </a:moveTo>
                  <a:lnTo>
                    <a:pt x="1601029" y="0"/>
                  </a:lnTo>
                  <a:lnTo>
                    <a:pt x="0" y="0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5213165" y="3813810"/>
              <a:ext cx="94615" cy="175895"/>
            </a:xfrm>
            <a:custGeom>
              <a:avLst/>
              <a:gdLst/>
              <a:ahLst/>
              <a:cxnLst/>
              <a:rect l="l" t="t" r="r" b="b"/>
              <a:pathLst>
                <a:path w="94615" h="175895">
                  <a:moveTo>
                    <a:pt x="94028" y="0"/>
                  </a:moveTo>
                  <a:lnTo>
                    <a:pt x="0" y="0"/>
                  </a:lnTo>
                  <a:lnTo>
                    <a:pt x="47014" y="175429"/>
                  </a:lnTo>
                  <a:lnTo>
                    <a:pt x="94028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5048160" y="3952717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39">
                  <a:moveTo>
                    <a:pt x="0" y="40459"/>
                  </a:moveTo>
                  <a:lnTo>
                    <a:pt x="0" y="0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5048160" y="3382049"/>
              <a:ext cx="0" cy="483234"/>
            </a:xfrm>
            <a:custGeom>
              <a:avLst/>
              <a:gdLst/>
              <a:ahLst/>
              <a:cxnLst/>
              <a:rect l="l" t="t" r="r" b="b"/>
              <a:pathLst>
                <a:path h="483235">
                  <a:moveTo>
                    <a:pt x="0" y="482875"/>
                  </a:moveTo>
                  <a:lnTo>
                    <a:pt x="0" y="0"/>
                  </a:lnTo>
                </a:path>
              </a:pathLst>
            </a:custGeom>
            <a:ln w="16177">
              <a:solidFill>
                <a:srgbClr val="05659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5007711" y="3297692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40449" y="40449"/>
                  </a:moveTo>
                  <a:lnTo>
                    <a:pt x="40449" y="0"/>
                  </a:lnTo>
                  <a:lnTo>
                    <a:pt x="0" y="0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3879536" y="3297688"/>
              <a:ext cx="1050925" cy="0"/>
            </a:xfrm>
            <a:custGeom>
              <a:avLst/>
              <a:gdLst/>
              <a:ahLst/>
              <a:cxnLst/>
              <a:rect l="l" t="t" r="r" b="b"/>
              <a:pathLst>
                <a:path w="1050925">
                  <a:moveTo>
                    <a:pt x="1050365" y="0"/>
                  </a:moveTo>
                  <a:lnTo>
                    <a:pt x="0" y="0"/>
                  </a:lnTo>
                </a:path>
              </a:pathLst>
            </a:custGeom>
            <a:ln w="16177">
              <a:solidFill>
                <a:srgbClr val="0565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3800185" y="3297688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40449" y="0"/>
                  </a:moveTo>
                  <a:lnTo>
                    <a:pt x="0" y="0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3656813" y="3250676"/>
              <a:ext cx="175895" cy="94615"/>
            </a:xfrm>
            <a:custGeom>
              <a:avLst/>
              <a:gdLst/>
              <a:ahLst/>
              <a:cxnLst/>
              <a:rect l="l" t="t" r="r" b="b"/>
              <a:pathLst>
                <a:path w="175894" h="94614">
                  <a:moveTo>
                    <a:pt x="175429" y="0"/>
                  </a:moveTo>
                  <a:lnTo>
                    <a:pt x="0" y="47003"/>
                  </a:lnTo>
                  <a:lnTo>
                    <a:pt x="175429" y="94028"/>
                  </a:lnTo>
                  <a:lnTo>
                    <a:pt x="175429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6032170" y="3060987"/>
              <a:ext cx="1296035" cy="1310640"/>
            </a:xfrm>
            <a:custGeom>
              <a:avLst/>
              <a:gdLst/>
              <a:ahLst/>
              <a:cxnLst/>
              <a:rect l="l" t="t" r="r" b="b"/>
              <a:pathLst>
                <a:path w="1296034" h="1310639">
                  <a:moveTo>
                    <a:pt x="0" y="1310263"/>
                  </a:moveTo>
                  <a:lnTo>
                    <a:pt x="0" y="0"/>
                  </a:lnTo>
                  <a:lnTo>
                    <a:pt x="1295573" y="0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7295677" y="3013976"/>
              <a:ext cx="175895" cy="94615"/>
            </a:xfrm>
            <a:custGeom>
              <a:avLst/>
              <a:gdLst/>
              <a:ahLst/>
              <a:cxnLst/>
              <a:rect l="l" t="t" r="r" b="b"/>
              <a:pathLst>
                <a:path w="175894" h="94614">
                  <a:moveTo>
                    <a:pt x="0" y="0"/>
                  </a:moveTo>
                  <a:lnTo>
                    <a:pt x="0" y="94028"/>
                  </a:lnTo>
                  <a:lnTo>
                    <a:pt x="175429" y="470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6269562" y="4192986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39">
                  <a:moveTo>
                    <a:pt x="0" y="40459"/>
                  </a:moveTo>
                  <a:lnTo>
                    <a:pt x="0" y="0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6269562" y="3377002"/>
              <a:ext cx="0" cy="738505"/>
            </a:xfrm>
            <a:custGeom>
              <a:avLst/>
              <a:gdLst/>
              <a:ahLst/>
              <a:cxnLst/>
              <a:rect l="l" t="t" r="r" b="b"/>
              <a:pathLst>
                <a:path h="738504">
                  <a:moveTo>
                    <a:pt x="0" y="738270"/>
                  </a:moveTo>
                  <a:lnTo>
                    <a:pt x="0" y="0"/>
                  </a:lnTo>
                </a:path>
              </a:pathLst>
            </a:custGeom>
            <a:ln w="16177">
              <a:solidFill>
                <a:srgbClr val="0565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6269562" y="3297692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0" y="40449"/>
                  </a:moveTo>
                  <a:lnTo>
                    <a:pt x="0" y="0"/>
                  </a:lnTo>
                  <a:lnTo>
                    <a:pt x="40459" y="0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6396375" y="3297688"/>
              <a:ext cx="993775" cy="0"/>
            </a:xfrm>
            <a:custGeom>
              <a:avLst/>
              <a:gdLst/>
              <a:ahLst/>
              <a:cxnLst/>
              <a:rect l="l" t="t" r="r" b="b"/>
              <a:pathLst>
                <a:path w="993775">
                  <a:moveTo>
                    <a:pt x="0" y="0"/>
                  </a:moveTo>
                  <a:lnTo>
                    <a:pt x="993163" y="0"/>
                  </a:lnTo>
                </a:path>
              </a:pathLst>
            </a:custGeom>
            <a:ln w="16177">
              <a:solidFill>
                <a:srgbClr val="05659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7432732" y="3297688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0" y="0"/>
                  </a:moveTo>
                  <a:lnTo>
                    <a:pt x="40449" y="0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6222547" y="4201380"/>
              <a:ext cx="94615" cy="175895"/>
            </a:xfrm>
            <a:custGeom>
              <a:avLst/>
              <a:gdLst/>
              <a:ahLst/>
              <a:cxnLst/>
              <a:rect l="l" t="t" r="r" b="b"/>
              <a:pathLst>
                <a:path w="94615" h="175895">
                  <a:moveTo>
                    <a:pt x="94028" y="0"/>
                  </a:moveTo>
                  <a:lnTo>
                    <a:pt x="0" y="0"/>
                  </a:lnTo>
                  <a:lnTo>
                    <a:pt x="47014" y="175429"/>
                  </a:lnTo>
                  <a:lnTo>
                    <a:pt x="94028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6481574" y="4472060"/>
              <a:ext cx="2047239" cy="2201545"/>
            </a:xfrm>
            <a:custGeom>
              <a:avLst/>
              <a:gdLst/>
              <a:ahLst/>
              <a:cxnLst/>
              <a:rect l="l" t="t" r="r" b="b"/>
              <a:pathLst>
                <a:path w="2047240" h="2201545">
                  <a:moveTo>
                    <a:pt x="0" y="0"/>
                  </a:moveTo>
                  <a:lnTo>
                    <a:pt x="2047131" y="0"/>
                  </a:lnTo>
                  <a:lnTo>
                    <a:pt x="2047131" y="2201032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8481695" y="6641032"/>
              <a:ext cx="94615" cy="175895"/>
            </a:xfrm>
            <a:custGeom>
              <a:avLst/>
              <a:gdLst/>
              <a:ahLst/>
              <a:cxnLst/>
              <a:rect l="l" t="t" r="r" b="b"/>
              <a:pathLst>
                <a:path w="94615" h="175895">
                  <a:moveTo>
                    <a:pt x="94028" y="0"/>
                  </a:moveTo>
                  <a:lnTo>
                    <a:pt x="0" y="0"/>
                  </a:lnTo>
                  <a:lnTo>
                    <a:pt x="47014" y="175429"/>
                  </a:lnTo>
                  <a:lnTo>
                    <a:pt x="94028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6624935" y="4703345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0" y="0"/>
                  </a:moveTo>
                  <a:lnTo>
                    <a:pt x="40459" y="0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6748462" y="4703345"/>
              <a:ext cx="1454150" cy="0"/>
            </a:xfrm>
            <a:custGeom>
              <a:avLst/>
              <a:gdLst/>
              <a:ahLst/>
              <a:cxnLst/>
              <a:rect l="l" t="t" r="r" b="b"/>
              <a:pathLst>
                <a:path w="1454150">
                  <a:moveTo>
                    <a:pt x="0" y="0"/>
                  </a:moveTo>
                  <a:lnTo>
                    <a:pt x="1453662" y="0"/>
                  </a:lnTo>
                </a:path>
              </a:pathLst>
            </a:custGeom>
            <a:ln w="16177">
              <a:solidFill>
                <a:srgbClr val="0565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8243665" y="470334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0" y="0"/>
                  </a:moveTo>
                  <a:lnTo>
                    <a:pt x="40449" y="0"/>
                  </a:lnTo>
                  <a:lnTo>
                    <a:pt x="40449" y="40449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8284118" y="4825223"/>
              <a:ext cx="0" cy="1913889"/>
            </a:xfrm>
            <a:custGeom>
              <a:avLst/>
              <a:gdLst/>
              <a:ahLst/>
              <a:cxnLst/>
              <a:rect l="l" t="t" r="r" b="b"/>
              <a:pathLst>
                <a:path h="1913890">
                  <a:moveTo>
                    <a:pt x="0" y="0"/>
                  </a:moveTo>
                  <a:lnTo>
                    <a:pt x="0" y="1913439"/>
                  </a:lnTo>
                </a:path>
              </a:pathLst>
            </a:custGeom>
            <a:ln w="16177">
              <a:solidFill>
                <a:srgbClr val="0565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8284118" y="6779367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40">
                  <a:moveTo>
                    <a:pt x="0" y="0"/>
                  </a:moveTo>
                  <a:lnTo>
                    <a:pt x="0" y="40449"/>
                  </a:lnTo>
                </a:path>
              </a:pathLst>
            </a:custGeom>
            <a:ln w="1617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6481571" y="4656329"/>
              <a:ext cx="175895" cy="94615"/>
            </a:xfrm>
            <a:custGeom>
              <a:avLst/>
              <a:gdLst/>
              <a:ahLst/>
              <a:cxnLst/>
              <a:rect l="l" t="t" r="r" b="b"/>
              <a:pathLst>
                <a:path w="175894" h="94614">
                  <a:moveTo>
                    <a:pt x="175429" y="0"/>
                  </a:moveTo>
                  <a:lnTo>
                    <a:pt x="0" y="47024"/>
                  </a:lnTo>
                  <a:lnTo>
                    <a:pt x="175429" y="94028"/>
                  </a:lnTo>
                  <a:lnTo>
                    <a:pt x="175429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17645" y="2817831"/>
              <a:ext cx="216318" cy="18692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51777" y="2861401"/>
              <a:ext cx="520173" cy="22713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12341648" y="2818059"/>
              <a:ext cx="366395" cy="317500"/>
            </a:xfrm>
            <a:custGeom>
              <a:avLst/>
              <a:gdLst/>
              <a:ahLst/>
              <a:cxnLst/>
              <a:rect l="l" t="t" r="r" b="b"/>
              <a:pathLst>
                <a:path w="366395" h="317500">
                  <a:moveTo>
                    <a:pt x="366397" y="0"/>
                  </a:moveTo>
                  <a:lnTo>
                    <a:pt x="290598" y="0"/>
                  </a:lnTo>
                  <a:lnTo>
                    <a:pt x="225574" y="114069"/>
                  </a:lnTo>
                  <a:lnTo>
                    <a:pt x="220506" y="122153"/>
                  </a:lnTo>
                  <a:lnTo>
                    <a:pt x="219626" y="124163"/>
                  </a:lnTo>
                  <a:lnTo>
                    <a:pt x="217092" y="128592"/>
                  </a:lnTo>
                  <a:lnTo>
                    <a:pt x="212318" y="136686"/>
                  </a:lnTo>
                  <a:lnTo>
                    <a:pt x="210757" y="139838"/>
                  </a:lnTo>
                  <a:lnTo>
                    <a:pt x="206454" y="147241"/>
                  </a:lnTo>
                  <a:lnTo>
                    <a:pt x="203742" y="151461"/>
                  </a:lnTo>
                  <a:lnTo>
                    <a:pt x="198580" y="160393"/>
                  </a:lnTo>
                  <a:lnTo>
                    <a:pt x="186025" y="182559"/>
                  </a:lnTo>
                  <a:lnTo>
                    <a:pt x="183606" y="185701"/>
                  </a:lnTo>
                  <a:lnTo>
                    <a:pt x="182528" y="185585"/>
                  </a:lnTo>
                  <a:lnTo>
                    <a:pt x="180308" y="182842"/>
                  </a:lnTo>
                  <a:lnTo>
                    <a:pt x="162885" y="152299"/>
                  </a:lnTo>
                  <a:lnTo>
                    <a:pt x="155628" y="140100"/>
                  </a:lnTo>
                  <a:lnTo>
                    <a:pt x="138142" y="109891"/>
                  </a:lnTo>
                  <a:lnTo>
                    <a:pt x="136309" y="106488"/>
                  </a:lnTo>
                  <a:lnTo>
                    <a:pt x="75463" y="712"/>
                  </a:lnTo>
                  <a:lnTo>
                    <a:pt x="0" y="0"/>
                  </a:lnTo>
                  <a:lnTo>
                    <a:pt x="60123" y="105389"/>
                  </a:lnTo>
                  <a:lnTo>
                    <a:pt x="60029" y="106216"/>
                  </a:lnTo>
                  <a:lnTo>
                    <a:pt x="60710" y="106865"/>
                  </a:lnTo>
                  <a:lnTo>
                    <a:pt x="101944" y="178245"/>
                  </a:lnTo>
                  <a:lnTo>
                    <a:pt x="107850" y="188790"/>
                  </a:lnTo>
                  <a:lnTo>
                    <a:pt x="114561" y="200234"/>
                  </a:lnTo>
                  <a:lnTo>
                    <a:pt x="120205" y="210360"/>
                  </a:lnTo>
                  <a:lnTo>
                    <a:pt x="135399" y="235992"/>
                  </a:lnTo>
                  <a:lnTo>
                    <a:pt x="136634" y="237730"/>
                  </a:lnTo>
                  <a:lnTo>
                    <a:pt x="141147" y="246432"/>
                  </a:lnTo>
                  <a:lnTo>
                    <a:pt x="144875" y="253196"/>
                  </a:lnTo>
                  <a:lnTo>
                    <a:pt x="150225" y="261531"/>
                  </a:lnTo>
                  <a:lnTo>
                    <a:pt x="151021" y="263604"/>
                  </a:lnTo>
                  <a:lnTo>
                    <a:pt x="160968" y="280305"/>
                  </a:lnTo>
                  <a:lnTo>
                    <a:pt x="180717" y="314828"/>
                  </a:lnTo>
                  <a:lnTo>
                    <a:pt x="181376" y="316398"/>
                  </a:lnTo>
                  <a:lnTo>
                    <a:pt x="183565" y="317131"/>
                  </a:lnTo>
                  <a:lnTo>
                    <a:pt x="185020" y="315466"/>
                  </a:lnTo>
                  <a:lnTo>
                    <a:pt x="194737" y="298797"/>
                  </a:lnTo>
                  <a:lnTo>
                    <a:pt x="197805" y="293226"/>
                  </a:lnTo>
                  <a:lnTo>
                    <a:pt x="200035" y="289519"/>
                  </a:lnTo>
                  <a:lnTo>
                    <a:pt x="200894" y="287698"/>
                  </a:lnTo>
                  <a:lnTo>
                    <a:pt x="219951" y="255699"/>
                  </a:lnTo>
                  <a:lnTo>
                    <a:pt x="228401" y="240139"/>
                  </a:lnTo>
                  <a:lnTo>
                    <a:pt x="245112" y="211428"/>
                  </a:lnTo>
                  <a:lnTo>
                    <a:pt x="247447" y="207742"/>
                  </a:lnTo>
                  <a:lnTo>
                    <a:pt x="262997" y="180277"/>
                  </a:lnTo>
                  <a:lnTo>
                    <a:pt x="268923" y="170350"/>
                  </a:lnTo>
                  <a:lnTo>
                    <a:pt x="270201" y="167607"/>
                  </a:lnTo>
                  <a:lnTo>
                    <a:pt x="280117" y="150696"/>
                  </a:lnTo>
                  <a:lnTo>
                    <a:pt x="283509" y="144718"/>
                  </a:lnTo>
                  <a:lnTo>
                    <a:pt x="288095" y="137126"/>
                  </a:lnTo>
                  <a:lnTo>
                    <a:pt x="296074" y="123106"/>
                  </a:lnTo>
                  <a:lnTo>
                    <a:pt x="298074" y="120153"/>
                  </a:lnTo>
                  <a:lnTo>
                    <a:pt x="301603" y="114101"/>
                  </a:lnTo>
                  <a:lnTo>
                    <a:pt x="303048" y="110970"/>
                  </a:lnTo>
                  <a:lnTo>
                    <a:pt x="305310" y="106771"/>
                  </a:lnTo>
                  <a:lnTo>
                    <a:pt x="366397" y="0"/>
                  </a:lnTo>
                  <a:close/>
                </a:path>
              </a:pathLst>
            </a:custGeom>
            <a:solidFill>
              <a:srgbClr val="4CBC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15030572" y="5057111"/>
            <a:ext cx="1195070" cy="219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250" spc="105">
                <a:solidFill>
                  <a:srgbClr val="231F20"/>
                </a:solidFill>
                <a:latin typeface="Verdana"/>
                <a:cs typeface="Verdana"/>
              </a:rPr>
              <a:t>B</a:t>
            </a:r>
            <a:r>
              <a:rPr sz="1250" spc="65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250" spc="80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1250" spc="70">
                <a:solidFill>
                  <a:srgbClr val="231F20"/>
                </a:solidFill>
                <a:latin typeface="Verdana"/>
                <a:cs typeface="Verdana"/>
              </a:rPr>
              <a:t>K</a:t>
            </a:r>
            <a:r>
              <a:rPr sz="1250" spc="6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250" spc="95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1250" spc="3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125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250" spc="16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250" spc="100">
                <a:solidFill>
                  <a:srgbClr val="231F20"/>
                </a:solidFill>
                <a:latin typeface="Verdana"/>
                <a:cs typeface="Verdana"/>
              </a:rPr>
              <a:t>P</a:t>
            </a:r>
            <a:r>
              <a:rPr sz="1250" spc="-16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7868287" y="7291386"/>
            <a:ext cx="1014094" cy="5435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R="5080" indent="-48895" algn="ctr">
              <a:lnSpc>
                <a:spcPts val="1270"/>
              </a:lnSpc>
              <a:spcBef>
                <a:spcPts val="355"/>
              </a:spcBef>
            </a:pPr>
            <a:r>
              <a:rPr sz="1250" spc="45">
                <a:solidFill>
                  <a:srgbClr val="231F20"/>
                </a:solidFill>
                <a:latin typeface="Verdana"/>
                <a:cs typeface="Verdana"/>
              </a:rPr>
              <a:t>EMOTION </a:t>
            </a:r>
            <a:r>
              <a:rPr sz="1250" spc="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250" spc="45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1250" spc="8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250" spc="6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250" spc="4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250" spc="95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1250" spc="55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250" spc="15">
                <a:solidFill>
                  <a:srgbClr val="231F20"/>
                </a:solidFill>
                <a:latin typeface="Verdana"/>
                <a:cs typeface="Verdana"/>
              </a:rPr>
              <a:t>ION  </a:t>
            </a:r>
            <a:r>
              <a:rPr sz="1250" spc="25">
                <a:solidFill>
                  <a:srgbClr val="231F20"/>
                </a:solidFill>
                <a:latin typeface="Verdana"/>
                <a:cs typeface="Verdana"/>
              </a:rPr>
              <a:t>SERVICE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9786946" y="7453646"/>
            <a:ext cx="1543050" cy="219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250" spc="55">
                <a:solidFill>
                  <a:srgbClr val="231F20"/>
                </a:solidFill>
                <a:latin typeface="Verdana"/>
                <a:cs typeface="Verdana"/>
              </a:rPr>
              <a:t>CHATBOT</a:t>
            </a:r>
            <a:r>
              <a:rPr sz="1250" spc="-9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250" spc="35">
                <a:solidFill>
                  <a:srgbClr val="231F20"/>
                </a:solidFill>
                <a:latin typeface="Verdana"/>
                <a:cs typeface="Verdana"/>
              </a:rPr>
              <a:t>ENGINE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4353184" y="4026162"/>
            <a:ext cx="414655" cy="34607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69850" marR="5080" indent="-70485">
              <a:lnSpc>
                <a:spcPts val="1150"/>
              </a:lnSpc>
              <a:spcBef>
                <a:spcPts val="325"/>
              </a:spcBef>
            </a:pPr>
            <a:r>
              <a:rPr sz="1150" spc="5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150" spc="6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150" spc="5">
                <a:solidFill>
                  <a:srgbClr val="FFFFFF"/>
                </a:solidFill>
                <a:latin typeface="Verdana"/>
                <a:cs typeface="Verdana"/>
              </a:rPr>
              <a:t>ST  </a:t>
            </a:r>
            <a:r>
              <a:rPr sz="1150" spc="20">
                <a:solidFill>
                  <a:srgbClr val="FFFFFF"/>
                </a:solidFill>
                <a:latin typeface="Verdana"/>
                <a:cs typeface="Verdana"/>
              </a:rPr>
              <a:t>API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2274627" y="3363770"/>
            <a:ext cx="1022985" cy="219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250" spc="80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1250" spc="90">
                <a:solidFill>
                  <a:srgbClr val="231F20"/>
                </a:solidFill>
                <a:latin typeface="Verdana"/>
                <a:cs typeface="Verdana"/>
              </a:rPr>
              <a:t>L</a:t>
            </a:r>
            <a:r>
              <a:rPr sz="1250" spc="-14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1250" spc="70">
                <a:solidFill>
                  <a:srgbClr val="231F20"/>
                </a:solidFill>
                <a:latin typeface="Verdana"/>
                <a:cs typeface="Verdana"/>
              </a:rPr>
              <a:t>EN</a:t>
            </a:r>
            <a:r>
              <a:rPr sz="1250" spc="55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25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250" spc="16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250" spc="105">
                <a:solidFill>
                  <a:srgbClr val="231F20"/>
                </a:solidFill>
                <a:latin typeface="Verdana"/>
                <a:cs typeface="Verdana"/>
              </a:rPr>
              <a:t>P</a:t>
            </a:r>
            <a:r>
              <a:rPr sz="1250" spc="95">
                <a:solidFill>
                  <a:srgbClr val="231F20"/>
                </a:solidFill>
                <a:latin typeface="Verdana"/>
                <a:cs typeface="Verdana"/>
              </a:rPr>
              <a:t>P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7954082" y="3393221"/>
            <a:ext cx="932180" cy="219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250" spc="50">
                <a:solidFill>
                  <a:srgbClr val="231F20"/>
                </a:solidFill>
                <a:latin typeface="Verdana"/>
                <a:cs typeface="Verdana"/>
              </a:rPr>
              <a:t>DATABASE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1833690" y="6816466"/>
            <a:ext cx="1755775" cy="1098550"/>
          </a:xfrm>
          <a:prstGeom prst="rect">
            <a:avLst/>
          </a:prstGeom>
          <a:solidFill>
            <a:srgbClr val="E3F3F8"/>
          </a:solidFill>
          <a:ln w="32365">
            <a:solidFill>
              <a:srgbClr val="F69485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800">
              <a:latin typeface="Times New Roman"/>
              <a:cs typeface="Times New Roman"/>
            </a:endParaRPr>
          </a:p>
          <a:p>
            <a:pPr marL="553085" marR="150495">
              <a:lnSpc>
                <a:spcPct val="79000"/>
              </a:lnSpc>
            </a:pPr>
            <a:r>
              <a:rPr sz="1050" spc="45">
                <a:solidFill>
                  <a:srgbClr val="231F20"/>
                </a:solidFill>
                <a:latin typeface="Verdana"/>
                <a:cs typeface="Verdana"/>
              </a:rPr>
              <a:t>Google </a:t>
            </a:r>
            <a:r>
              <a:rPr sz="1050" spc="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050" spc="-15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050" spc="70">
                <a:solidFill>
                  <a:srgbClr val="231F20"/>
                </a:solidFill>
                <a:latin typeface="Verdana"/>
                <a:cs typeface="Verdana"/>
              </a:rPr>
              <a:t>p</a:t>
            </a:r>
            <a:r>
              <a:rPr sz="1050" spc="25">
                <a:solidFill>
                  <a:srgbClr val="231F20"/>
                </a:solidFill>
                <a:latin typeface="Verdana"/>
                <a:cs typeface="Verdana"/>
              </a:rPr>
              <a:t>ee</a:t>
            </a:r>
            <a:r>
              <a:rPr sz="1050" spc="75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1050" spc="20">
                <a:solidFill>
                  <a:srgbClr val="231F20"/>
                </a:solidFill>
                <a:latin typeface="Verdana"/>
                <a:cs typeface="Verdana"/>
              </a:rPr>
              <a:t>h</a:t>
            </a:r>
            <a:r>
              <a:rPr sz="1050" spc="-15">
                <a:solidFill>
                  <a:srgbClr val="231F20"/>
                </a:solidFill>
                <a:latin typeface="Verdana"/>
                <a:cs typeface="Verdana"/>
              </a:rPr>
              <a:t>-</a:t>
            </a:r>
            <a:r>
              <a:rPr sz="1050" spc="-2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050" spc="85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050" spc="-15">
                <a:solidFill>
                  <a:srgbClr val="231F20"/>
                </a:solidFill>
                <a:latin typeface="Verdana"/>
                <a:cs typeface="Verdana"/>
              </a:rPr>
              <a:t>-</a:t>
            </a:r>
            <a:r>
              <a:rPr sz="1050" spc="-2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050" spc="-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050" spc="15">
                <a:solidFill>
                  <a:srgbClr val="231F20"/>
                </a:solidFill>
                <a:latin typeface="Verdana"/>
                <a:cs typeface="Verdana"/>
              </a:rPr>
              <a:t>xt</a:t>
            </a:r>
            <a:endParaRPr sz="10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Verdana"/>
              <a:cs typeface="Verdana"/>
            </a:endParaRPr>
          </a:p>
          <a:p>
            <a:pPr marL="222250" marR="212090" indent="-52069" algn="ctr">
              <a:lnSpc>
                <a:spcPts val="1270"/>
              </a:lnSpc>
            </a:pPr>
            <a:r>
              <a:rPr sz="1250" spc="25">
                <a:solidFill>
                  <a:srgbClr val="231F20"/>
                </a:solidFill>
                <a:latin typeface="Verdana"/>
                <a:cs typeface="Verdana"/>
              </a:rPr>
              <a:t>SERVICE </a:t>
            </a:r>
            <a:r>
              <a:rPr sz="1250" spc="90">
                <a:solidFill>
                  <a:srgbClr val="231F20"/>
                </a:solidFill>
                <a:latin typeface="Verdana"/>
                <a:cs typeface="Verdana"/>
              </a:rPr>
              <a:t>FOR </a:t>
            </a:r>
            <a:r>
              <a:rPr sz="1250" spc="9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250" spc="6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250" spc="95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1250" spc="16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250" spc="85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1250" spc="-35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250" spc="80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1250" spc="65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1250" spc="-30">
                <a:solidFill>
                  <a:srgbClr val="231F20"/>
                </a:solidFill>
                <a:latin typeface="Verdana"/>
                <a:cs typeface="Verdana"/>
              </a:rPr>
              <a:t>IB</a:t>
            </a:r>
            <a:r>
              <a:rPr sz="1250" spc="5">
                <a:solidFill>
                  <a:srgbClr val="231F20"/>
                </a:solidFill>
                <a:latin typeface="Verdana"/>
                <a:cs typeface="Verdana"/>
              </a:rPr>
              <a:t>ING  </a:t>
            </a:r>
            <a:r>
              <a:rPr sz="1250" spc="35">
                <a:solidFill>
                  <a:srgbClr val="231F20"/>
                </a:solidFill>
                <a:latin typeface="Verdana"/>
                <a:cs typeface="Verdana"/>
              </a:rPr>
              <a:t>MESSAGES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4990092" y="6825842"/>
            <a:ext cx="1755775" cy="1098550"/>
          </a:xfrm>
          <a:prstGeom prst="rect">
            <a:avLst/>
          </a:prstGeom>
          <a:solidFill>
            <a:srgbClr val="E3F3F8"/>
          </a:solidFill>
          <a:ln w="32365">
            <a:solidFill>
              <a:srgbClr val="F69485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567690">
              <a:lnSpc>
                <a:spcPts val="1130"/>
              </a:lnSpc>
              <a:spcBef>
                <a:spcPts val="585"/>
              </a:spcBef>
            </a:pPr>
            <a:r>
              <a:rPr sz="1050" spc="50">
                <a:solidFill>
                  <a:srgbClr val="231F20"/>
                </a:solidFill>
                <a:latin typeface="Verdana"/>
                <a:cs typeface="Verdana"/>
              </a:rPr>
              <a:t>Google</a:t>
            </a:r>
            <a:endParaRPr sz="1050">
              <a:latin typeface="Verdana"/>
              <a:cs typeface="Verdana"/>
            </a:endParaRPr>
          </a:p>
          <a:p>
            <a:pPr marL="567690">
              <a:lnSpc>
                <a:spcPts val="1130"/>
              </a:lnSpc>
            </a:pPr>
            <a:r>
              <a:rPr sz="1050" spc="10">
                <a:solidFill>
                  <a:srgbClr val="231F20"/>
                </a:solidFill>
                <a:latin typeface="Verdana"/>
                <a:cs typeface="Verdana"/>
              </a:rPr>
              <a:t>Text-to-Speech</a:t>
            </a:r>
            <a:endParaRPr sz="10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Verdana"/>
              <a:cs typeface="Verdana"/>
            </a:endParaRPr>
          </a:p>
          <a:p>
            <a:pPr marL="10160" marR="1905" indent="271145">
              <a:lnSpc>
                <a:spcPts val="1270"/>
              </a:lnSpc>
            </a:pPr>
            <a:r>
              <a:rPr sz="1250" spc="25">
                <a:solidFill>
                  <a:srgbClr val="231F20"/>
                </a:solidFill>
                <a:latin typeface="Verdana"/>
                <a:cs typeface="Verdana"/>
              </a:rPr>
              <a:t>SERVICE </a:t>
            </a:r>
            <a:r>
              <a:rPr sz="1250" spc="90">
                <a:solidFill>
                  <a:srgbClr val="231F20"/>
                </a:solidFill>
                <a:latin typeface="Verdana"/>
                <a:cs typeface="Verdana"/>
              </a:rPr>
              <a:t>FOR </a:t>
            </a:r>
            <a:r>
              <a:rPr sz="1250" spc="9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250" spc="105">
                <a:solidFill>
                  <a:srgbClr val="231F20"/>
                </a:solidFill>
                <a:latin typeface="Verdana"/>
                <a:cs typeface="Verdana"/>
              </a:rPr>
              <a:t>P</a:t>
            </a:r>
            <a:r>
              <a:rPr sz="1250" spc="130">
                <a:solidFill>
                  <a:srgbClr val="231F20"/>
                </a:solidFill>
                <a:latin typeface="Verdana"/>
                <a:cs typeface="Verdana"/>
              </a:rPr>
              <a:t>L</a:t>
            </a:r>
            <a:r>
              <a:rPr sz="1250" spc="4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250" spc="150">
                <a:solidFill>
                  <a:srgbClr val="231F20"/>
                </a:solidFill>
                <a:latin typeface="Verdana"/>
                <a:cs typeface="Verdana"/>
              </a:rPr>
              <a:t>Y</a:t>
            </a:r>
            <a:r>
              <a:rPr sz="1250" spc="-14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1250" spc="9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1250" spc="25">
                <a:solidFill>
                  <a:srgbClr val="231F20"/>
                </a:solidFill>
                <a:latin typeface="Verdana"/>
                <a:cs typeface="Verdana"/>
              </a:rPr>
              <a:t>G</a:t>
            </a:r>
            <a:r>
              <a:rPr sz="125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250" spc="75">
                <a:solidFill>
                  <a:srgbClr val="231F20"/>
                </a:solidFill>
                <a:latin typeface="Verdana"/>
                <a:cs typeface="Verdana"/>
              </a:rPr>
              <a:t>ME</a:t>
            </a:r>
            <a:r>
              <a:rPr sz="1250" spc="-25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250" spc="55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250" spc="15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250" spc="50">
                <a:solidFill>
                  <a:srgbClr val="231F20"/>
                </a:solidFill>
                <a:latin typeface="Verdana"/>
                <a:cs typeface="Verdana"/>
              </a:rPr>
              <a:t>G</a:t>
            </a:r>
            <a:r>
              <a:rPr sz="1250" spc="7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250" spc="-4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9654156" y="10302586"/>
            <a:ext cx="197167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50" spc="35">
                <a:solidFill>
                  <a:srgbClr val="026496"/>
                </a:solidFill>
                <a:latin typeface="Verdana"/>
                <a:cs typeface="Verdana"/>
              </a:rPr>
              <a:t>Architecture</a:t>
            </a:r>
            <a:r>
              <a:rPr sz="1450" spc="-114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450" spc="15">
                <a:solidFill>
                  <a:srgbClr val="026496"/>
                </a:solidFill>
                <a:latin typeface="Verdana"/>
                <a:cs typeface="Verdana"/>
              </a:rPr>
              <a:t>schema</a:t>
            </a:r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5078075" cy="11308715"/>
            <a:chOff x="0" y="0"/>
            <a:chExt cx="15078075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5078075" cy="11308715"/>
            </a:xfrm>
            <a:custGeom>
              <a:avLst/>
              <a:gdLst/>
              <a:ahLst/>
              <a:cxnLst/>
              <a:rect l="l" t="t" r="r" b="b"/>
              <a:pathLst>
                <a:path w="15078075" h="11308715">
                  <a:moveTo>
                    <a:pt x="15078074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5078074" y="11308556"/>
                  </a:lnTo>
                  <a:lnTo>
                    <a:pt x="15078074" y="0"/>
                  </a:lnTo>
                  <a:close/>
                </a:path>
              </a:pathLst>
            </a:custGeom>
            <a:solidFill>
              <a:srgbClr val="E3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36054" y="1670019"/>
              <a:ext cx="9577070" cy="8073390"/>
            </a:xfrm>
            <a:custGeom>
              <a:avLst/>
              <a:gdLst/>
              <a:ahLst/>
              <a:cxnLst/>
              <a:rect l="l" t="t" r="r" b="b"/>
              <a:pathLst>
                <a:path w="9577070" h="8073390">
                  <a:moveTo>
                    <a:pt x="0" y="0"/>
                  </a:moveTo>
                  <a:lnTo>
                    <a:pt x="9576912" y="0"/>
                  </a:lnTo>
                  <a:lnTo>
                    <a:pt x="9576912" y="8073220"/>
                  </a:lnTo>
                  <a:lnTo>
                    <a:pt x="0" y="8073220"/>
                  </a:lnTo>
                  <a:lnTo>
                    <a:pt x="0" y="0"/>
                  </a:lnTo>
                  <a:close/>
                </a:path>
              </a:pathLst>
            </a:custGeom>
            <a:ln w="21727">
              <a:solidFill>
                <a:srgbClr val="A5A4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11158" y="4033730"/>
              <a:ext cx="6417945" cy="962025"/>
            </a:xfrm>
            <a:custGeom>
              <a:avLst/>
              <a:gdLst/>
              <a:ahLst/>
              <a:cxnLst/>
              <a:rect l="l" t="t" r="r" b="b"/>
              <a:pathLst>
                <a:path w="6417945" h="962025">
                  <a:moveTo>
                    <a:pt x="6417846" y="0"/>
                  </a:moveTo>
                  <a:lnTo>
                    <a:pt x="0" y="0"/>
                  </a:lnTo>
                  <a:lnTo>
                    <a:pt x="0" y="961750"/>
                  </a:lnTo>
                  <a:lnTo>
                    <a:pt x="6417846" y="961750"/>
                  </a:lnTo>
                  <a:lnTo>
                    <a:pt x="6417846" y="0"/>
                  </a:lnTo>
                  <a:close/>
                </a:path>
              </a:pathLst>
            </a:custGeom>
            <a:solidFill>
              <a:srgbClr val="DAF0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28449" y="2485379"/>
            <a:ext cx="1237615" cy="812165"/>
          </a:xfrm>
          <a:prstGeom prst="rect">
            <a:avLst/>
          </a:prstGeom>
          <a:solidFill>
            <a:srgbClr val="056598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81610">
              <a:lnSpc>
                <a:spcPct val="100000"/>
              </a:lnSpc>
            </a:pPr>
            <a:r>
              <a:rPr sz="1550" spc="35">
                <a:solidFill>
                  <a:srgbClr val="FFFFFF"/>
                </a:solidFill>
                <a:latin typeface="Verdana"/>
                <a:cs typeface="Verdana"/>
              </a:rPr>
              <a:t>ASSETS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28449" y="3851396"/>
            <a:ext cx="1237615" cy="812165"/>
          </a:xfrm>
          <a:prstGeom prst="rect">
            <a:avLst/>
          </a:prstGeom>
          <a:solidFill>
            <a:srgbClr val="E3F3F8"/>
          </a:solidFill>
          <a:ln w="21727">
            <a:solidFill>
              <a:srgbClr val="056598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53975">
              <a:lnSpc>
                <a:spcPct val="100000"/>
              </a:lnSpc>
              <a:spcBef>
                <a:spcPts val="5"/>
              </a:spcBef>
            </a:pPr>
            <a:r>
              <a:rPr sz="1550" spc="5">
                <a:solidFill>
                  <a:srgbClr val="231F20"/>
                </a:solidFill>
                <a:latin typeface="Verdana"/>
                <a:cs typeface="Verdana"/>
              </a:rPr>
              <a:t>index.html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8199" y="2494468"/>
            <a:ext cx="1780539" cy="812165"/>
          </a:xfrm>
          <a:prstGeom prst="rect">
            <a:avLst/>
          </a:prstGeom>
          <a:solidFill>
            <a:srgbClr val="E3F3F8"/>
          </a:solidFill>
          <a:ln w="21727">
            <a:solidFill>
              <a:srgbClr val="056598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323850">
              <a:lnSpc>
                <a:spcPct val="100000"/>
              </a:lnSpc>
            </a:pPr>
            <a:r>
              <a:rPr sz="1550" spc="25">
                <a:solidFill>
                  <a:srgbClr val="231F20"/>
                </a:solidFill>
                <a:latin typeface="Verdana"/>
                <a:cs typeface="Verdana"/>
              </a:rPr>
              <a:t>Vue</a:t>
            </a:r>
            <a:r>
              <a:rPr sz="1550" spc="-11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550" spc="25">
                <a:solidFill>
                  <a:srgbClr val="231F20"/>
                </a:solidFill>
                <a:latin typeface="Verdana"/>
                <a:cs typeface="Verdana"/>
              </a:rPr>
              <a:t>Router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24083" y="1879171"/>
            <a:ext cx="1952625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25">
                <a:solidFill>
                  <a:srgbClr val="231F20"/>
                </a:solidFill>
                <a:latin typeface="Verdana"/>
                <a:cs typeface="Verdana"/>
              </a:rPr>
              <a:t>Vue.JS</a:t>
            </a:r>
            <a:r>
              <a:rPr sz="1550" spc="-13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550" spc="60">
                <a:solidFill>
                  <a:srgbClr val="231F20"/>
                </a:solidFill>
                <a:latin typeface="Verdana"/>
                <a:cs typeface="Verdana"/>
              </a:rPr>
              <a:t>Application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72614" y="4051091"/>
            <a:ext cx="723265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65">
                <a:solidFill>
                  <a:srgbClr val="231F20"/>
                </a:solidFill>
                <a:latin typeface="Verdana"/>
                <a:cs typeface="Verdana"/>
              </a:rPr>
              <a:t>P</a:t>
            </a:r>
            <a:r>
              <a:rPr sz="1550" spc="105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550" spc="50">
                <a:solidFill>
                  <a:srgbClr val="231F20"/>
                </a:solidFill>
                <a:latin typeface="Verdana"/>
                <a:cs typeface="Verdana"/>
              </a:rPr>
              <a:t>G</a:t>
            </a:r>
            <a:r>
              <a:rPr sz="1550" spc="9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550" spc="-7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33462" y="2494468"/>
            <a:ext cx="1780539" cy="812165"/>
          </a:xfrm>
          <a:prstGeom prst="rect">
            <a:avLst/>
          </a:prstGeom>
          <a:solidFill>
            <a:srgbClr val="E3F3F8"/>
          </a:solidFill>
          <a:ln w="21727">
            <a:solidFill>
              <a:srgbClr val="056598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471170">
              <a:lnSpc>
                <a:spcPct val="100000"/>
              </a:lnSpc>
            </a:pPr>
            <a:r>
              <a:rPr sz="1550" spc="25">
                <a:solidFill>
                  <a:srgbClr val="231F20"/>
                </a:solidFill>
                <a:latin typeface="Verdana"/>
                <a:cs typeface="Verdana"/>
              </a:rPr>
              <a:t>App.vue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29922" y="4315772"/>
            <a:ext cx="1784350" cy="504825"/>
          </a:xfrm>
          <a:prstGeom prst="rect">
            <a:avLst/>
          </a:prstGeom>
          <a:solidFill>
            <a:srgbClr val="DAF0F4"/>
          </a:solidFill>
          <a:ln w="21727">
            <a:solidFill>
              <a:srgbClr val="056598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875"/>
              </a:spcBef>
            </a:pPr>
            <a:r>
              <a:rPr sz="1550" spc="10">
                <a:solidFill>
                  <a:srgbClr val="231F20"/>
                </a:solidFill>
                <a:latin typeface="Verdana"/>
                <a:cs typeface="Verdana"/>
              </a:rPr>
              <a:t>StoryPage.vue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55840" y="6264938"/>
            <a:ext cx="1780539" cy="812165"/>
          </a:xfrm>
          <a:prstGeom prst="rect">
            <a:avLst/>
          </a:prstGeom>
          <a:solidFill>
            <a:srgbClr val="FFFFFF"/>
          </a:solidFill>
          <a:ln w="21727">
            <a:solidFill>
              <a:srgbClr val="A5A4A5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Times New Roman"/>
              <a:cs typeface="Times New Roman"/>
            </a:endParaRPr>
          </a:p>
          <a:p>
            <a:pPr marL="369570">
              <a:lnSpc>
                <a:spcPct val="100000"/>
              </a:lnSpc>
            </a:pPr>
            <a:r>
              <a:rPr sz="1550" spc="85">
                <a:solidFill>
                  <a:srgbClr val="231F20"/>
                </a:solidFill>
                <a:latin typeface="Verdana"/>
                <a:cs typeface="Verdana"/>
              </a:rPr>
              <a:t>BACKEND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59335" y="8810035"/>
            <a:ext cx="1172210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7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1550" spc="9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550" spc="45">
                <a:solidFill>
                  <a:srgbClr val="231F20"/>
                </a:solidFill>
                <a:latin typeface="Verdana"/>
                <a:cs typeface="Verdana"/>
              </a:rPr>
              <a:t>SP</a:t>
            </a:r>
            <a:r>
              <a:rPr sz="1550" spc="125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550" spc="95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1550" spc="25">
                <a:solidFill>
                  <a:srgbClr val="231F20"/>
                </a:solidFill>
                <a:latin typeface="Verdana"/>
                <a:cs typeface="Verdana"/>
              </a:rPr>
              <a:t>SE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36629" y="8220092"/>
            <a:ext cx="1760220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45">
                <a:solidFill>
                  <a:srgbClr val="231F20"/>
                </a:solidFill>
                <a:latin typeface="Verdana"/>
                <a:cs typeface="Verdana"/>
              </a:rPr>
              <a:t>HTTPS</a:t>
            </a:r>
            <a:r>
              <a:rPr sz="1550" spc="-12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550" spc="60">
                <a:solidFill>
                  <a:srgbClr val="231F20"/>
                </a:solidFill>
                <a:latin typeface="Verdana"/>
                <a:cs typeface="Verdana"/>
              </a:rPr>
              <a:t>REQUEST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11158" y="8090675"/>
            <a:ext cx="6417945" cy="1016000"/>
          </a:xfrm>
          <a:custGeom>
            <a:avLst/>
            <a:gdLst/>
            <a:ahLst/>
            <a:cxnLst/>
            <a:rect l="l" t="t" r="r" b="b"/>
            <a:pathLst>
              <a:path w="6417945" h="1016000">
                <a:moveTo>
                  <a:pt x="6417846" y="0"/>
                </a:moveTo>
                <a:lnTo>
                  <a:pt x="0" y="0"/>
                </a:lnTo>
                <a:lnTo>
                  <a:pt x="0" y="1015843"/>
                </a:lnTo>
                <a:lnTo>
                  <a:pt x="6417846" y="1015843"/>
                </a:lnTo>
                <a:lnTo>
                  <a:pt x="6417846" y="0"/>
                </a:lnTo>
                <a:close/>
              </a:path>
            </a:pathLst>
          </a:custGeom>
          <a:solidFill>
            <a:srgbClr val="EFB1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929942" y="8353590"/>
            <a:ext cx="1780539" cy="504825"/>
          </a:xfrm>
          <a:prstGeom prst="rect">
            <a:avLst/>
          </a:prstGeom>
          <a:solidFill>
            <a:srgbClr val="EFB1AB"/>
          </a:solidFill>
          <a:ln w="21727">
            <a:solidFill>
              <a:srgbClr val="AE3E38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0"/>
              </a:spcBef>
            </a:pPr>
            <a:r>
              <a:rPr sz="1550" spc="-20">
                <a:solidFill>
                  <a:srgbClr val="231F20"/>
                </a:solidFill>
                <a:latin typeface="Verdana"/>
                <a:cs typeface="Verdana"/>
              </a:rPr>
              <a:t>bus.js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77663" y="8353590"/>
            <a:ext cx="1642745" cy="504825"/>
          </a:xfrm>
          <a:prstGeom prst="rect">
            <a:avLst/>
          </a:prstGeom>
          <a:solidFill>
            <a:srgbClr val="EFB1AB"/>
          </a:solidFill>
          <a:ln w="21727">
            <a:solidFill>
              <a:srgbClr val="AE3E38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423545">
              <a:lnSpc>
                <a:spcPct val="100000"/>
              </a:lnSpc>
              <a:spcBef>
                <a:spcPts val="810"/>
              </a:spcBef>
            </a:pPr>
            <a:r>
              <a:rPr sz="1550" spc="-5">
                <a:solidFill>
                  <a:srgbClr val="231F20"/>
                </a:solidFill>
                <a:latin typeface="Verdana"/>
                <a:cs typeface="Verdana"/>
              </a:rPr>
              <a:t>audio.js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32609" y="8353590"/>
            <a:ext cx="1642745" cy="504825"/>
          </a:xfrm>
          <a:prstGeom prst="rect">
            <a:avLst/>
          </a:prstGeom>
          <a:solidFill>
            <a:srgbClr val="EFB1AB"/>
          </a:solidFill>
          <a:ln w="21727">
            <a:solidFill>
              <a:srgbClr val="AE3E38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537210">
              <a:lnSpc>
                <a:spcPct val="100000"/>
              </a:lnSpc>
              <a:spcBef>
                <a:spcPts val="810"/>
              </a:spcBef>
            </a:pPr>
            <a:r>
              <a:rPr sz="1550" spc="-15">
                <a:solidFill>
                  <a:srgbClr val="231F20"/>
                </a:solidFill>
                <a:latin typeface="Verdana"/>
                <a:cs typeface="Verdana"/>
              </a:rPr>
              <a:t>api.js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11158" y="5447708"/>
            <a:ext cx="6417945" cy="2152015"/>
          </a:xfrm>
          <a:custGeom>
            <a:avLst/>
            <a:gdLst/>
            <a:ahLst/>
            <a:cxnLst/>
            <a:rect l="l" t="t" r="r" b="b"/>
            <a:pathLst>
              <a:path w="6417945" h="2152015">
                <a:moveTo>
                  <a:pt x="6417846" y="0"/>
                </a:moveTo>
                <a:lnTo>
                  <a:pt x="0" y="0"/>
                </a:lnTo>
                <a:lnTo>
                  <a:pt x="0" y="2151756"/>
                </a:lnTo>
                <a:lnTo>
                  <a:pt x="6417846" y="2151756"/>
                </a:lnTo>
                <a:lnTo>
                  <a:pt x="6417846" y="0"/>
                </a:lnTo>
                <a:close/>
              </a:path>
            </a:pathLst>
          </a:custGeom>
          <a:solidFill>
            <a:srgbClr val="AFD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929922" y="5798072"/>
            <a:ext cx="1784350" cy="504825"/>
          </a:xfrm>
          <a:prstGeom prst="rect">
            <a:avLst/>
          </a:prstGeom>
          <a:solidFill>
            <a:srgbClr val="AFDCED"/>
          </a:solidFill>
          <a:ln w="21727">
            <a:solidFill>
              <a:srgbClr val="056598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830"/>
              </a:spcBef>
            </a:pPr>
            <a:r>
              <a:rPr sz="1550" spc="10">
                <a:solidFill>
                  <a:srgbClr val="231F20"/>
                </a:solidFill>
                <a:latin typeface="Verdana"/>
                <a:cs typeface="Verdana"/>
              </a:rPr>
              <a:t>StoryPage.vue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29922" y="6909429"/>
            <a:ext cx="1784350" cy="504825"/>
          </a:xfrm>
          <a:prstGeom prst="rect">
            <a:avLst/>
          </a:prstGeom>
          <a:solidFill>
            <a:srgbClr val="AFDCED"/>
          </a:solidFill>
          <a:ln w="21727">
            <a:solidFill>
              <a:srgbClr val="056598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247650">
              <a:lnSpc>
                <a:spcPct val="100000"/>
              </a:lnSpc>
              <a:spcBef>
                <a:spcPts val="720"/>
              </a:spcBef>
            </a:pPr>
            <a:r>
              <a:rPr sz="1550">
                <a:solidFill>
                  <a:srgbClr val="231F20"/>
                </a:solidFill>
                <a:latin typeface="Verdana"/>
                <a:cs typeface="Verdana"/>
              </a:rPr>
              <a:t>Message.vue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78652" y="5798072"/>
            <a:ext cx="1944370" cy="504825"/>
          </a:xfrm>
          <a:prstGeom prst="rect">
            <a:avLst/>
          </a:prstGeom>
          <a:solidFill>
            <a:srgbClr val="AFDCED"/>
          </a:solidFill>
          <a:ln w="21727">
            <a:solidFill>
              <a:srgbClr val="056598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830"/>
              </a:spcBef>
            </a:pPr>
            <a:r>
              <a:rPr sz="1550">
                <a:solidFill>
                  <a:srgbClr val="231F20"/>
                </a:solidFill>
                <a:latin typeface="Verdana"/>
                <a:cs typeface="Verdana"/>
              </a:rPr>
              <a:t>InputMessage.vue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77663" y="5798072"/>
            <a:ext cx="1642745" cy="504825"/>
          </a:xfrm>
          <a:prstGeom prst="rect">
            <a:avLst/>
          </a:prstGeom>
          <a:solidFill>
            <a:srgbClr val="AFDCED"/>
          </a:solidFill>
          <a:ln w="21727">
            <a:solidFill>
              <a:srgbClr val="056598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830"/>
              </a:spcBef>
            </a:pPr>
            <a:r>
              <a:rPr sz="1550" spc="-5">
                <a:solidFill>
                  <a:srgbClr val="231F20"/>
                </a:solidFill>
                <a:latin typeface="Verdana"/>
                <a:cs typeface="Verdana"/>
              </a:rPr>
              <a:t>StoryCover.vue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35778" y="2495816"/>
            <a:ext cx="1780539" cy="812165"/>
          </a:xfrm>
          <a:prstGeom prst="rect">
            <a:avLst/>
          </a:prstGeom>
          <a:ln w="21727">
            <a:solidFill>
              <a:srgbClr val="056598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339090">
              <a:lnSpc>
                <a:spcPct val="100000"/>
              </a:lnSpc>
            </a:pPr>
            <a:r>
              <a:rPr sz="1550" spc="10">
                <a:solidFill>
                  <a:srgbClr val="231F20"/>
                </a:solidFill>
                <a:latin typeface="Verdana"/>
                <a:cs typeface="Verdana"/>
              </a:rPr>
              <a:t>Vuex</a:t>
            </a:r>
            <a:r>
              <a:rPr sz="1550" spc="-12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550" spc="10">
                <a:solidFill>
                  <a:srgbClr val="231F20"/>
                </a:solidFill>
                <a:latin typeface="Verdana"/>
                <a:cs typeface="Verdana"/>
              </a:rPr>
              <a:t>Store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28449" y="5234861"/>
            <a:ext cx="1237615" cy="812165"/>
          </a:xfrm>
          <a:prstGeom prst="rect">
            <a:avLst/>
          </a:prstGeom>
          <a:solidFill>
            <a:srgbClr val="E3F3F8"/>
          </a:solidFill>
          <a:ln w="21727">
            <a:solidFill>
              <a:srgbClr val="056598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</a:pPr>
            <a:r>
              <a:rPr sz="1550" spc="-25">
                <a:solidFill>
                  <a:srgbClr val="231F20"/>
                </a:solidFill>
                <a:latin typeface="Verdana"/>
                <a:cs typeface="Verdana"/>
              </a:rPr>
              <a:t>main.js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28449" y="6593158"/>
            <a:ext cx="1237615" cy="812165"/>
          </a:xfrm>
          <a:prstGeom prst="rect">
            <a:avLst/>
          </a:prstGeom>
          <a:solidFill>
            <a:srgbClr val="E3F3F8"/>
          </a:solidFill>
          <a:ln w="21727">
            <a:solidFill>
              <a:srgbClr val="056598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550" spc="10">
                <a:solidFill>
                  <a:srgbClr val="231F20"/>
                </a:solidFill>
                <a:latin typeface="Verdana"/>
                <a:cs typeface="Verdana"/>
              </a:rPr>
              <a:t>variable.css</a:t>
            </a:r>
            <a:endParaRPr sz="1550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11572" y="1833394"/>
            <a:ext cx="12587605" cy="7678420"/>
            <a:chOff x="1111572" y="1833394"/>
            <a:chExt cx="12587605" cy="7678420"/>
          </a:xfrm>
        </p:grpSpPr>
        <p:sp>
          <p:nvSpPr>
            <p:cNvPr id="29" name="object 29"/>
            <p:cNvSpPr/>
            <p:nvPr/>
          </p:nvSpPr>
          <p:spPr>
            <a:xfrm>
              <a:off x="3015873" y="3481357"/>
              <a:ext cx="0" cy="362585"/>
            </a:xfrm>
            <a:custGeom>
              <a:avLst/>
              <a:gdLst/>
              <a:ahLst/>
              <a:cxnLst/>
              <a:rect l="l" t="t" r="r" b="b"/>
              <a:pathLst>
                <a:path h="362585">
                  <a:moveTo>
                    <a:pt x="0" y="362470"/>
                  </a:moveTo>
                  <a:lnTo>
                    <a:pt x="0" y="0"/>
                  </a:lnTo>
                </a:path>
              </a:pathLst>
            </a:custGeom>
            <a:ln w="2172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952721" y="3288821"/>
              <a:ext cx="126364" cy="236220"/>
            </a:xfrm>
            <a:custGeom>
              <a:avLst/>
              <a:gdLst/>
              <a:ahLst/>
              <a:cxnLst/>
              <a:rect l="l" t="t" r="r" b="b"/>
              <a:pathLst>
                <a:path w="126364" h="236220">
                  <a:moveTo>
                    <a:pt x="63160" y="0"/>
                  </a:moveTo>
                  <a:lnTo>
                    <a:pt x="0" y="235594"/>
                  </a:lnTo>
                  <a:lnTo>
                    <a:pt x="126289" y="235594"/>
                  </a:lnTo>
                  <a:lnTo>
                    <a:pt x="6316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015873" y="4660344"/>
              <a:ext cx="0" cy="362585"/>
            </a:xfrm>
            <a:custGeom>
              <a:avLst/>
              <a:gdLst/>
              <a:ahLst/>
              <a:cxnLst/>
              <a:rect l="l" t="t" r="r" b="b"/>
              <a:pathLst>
                <a:path h="362585">
                  <a:moveTo>
                    <a:pt x="0" y="362470"/>
                  </a:moveTo>
                  <a:lnTo>
                    <a:pt x="0" y="0"/>
                  </a:lnTo>
                </a:path>
              </a:pathLst>
            </a:custGeom>
            <a:ln w="2172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952721" y="4979753"/>
              <a:ext cx="126364" cy="236220"/>
            </a:xfrm>
            <a:custGeom>
              <a:avLst/>
              <a:gdLst/>
              <a:ahLst/>
              <a:cxnLst/>
              <a:rect l="l" t="t" r="r" b="b"/>
              <a:pathLst>
                <a:path w="126364" h="236220">
                  <a:moveTo>
                    <a:pt x="126289" y="0"/>
                  </a:moveTo>
                  <a:lnTo>
                    <a:pt x="0" y="0"/>
                  </a:lnTo>
                  <a:lnTo>
                    <a:pt x="63160" y="235594"/>
                  </a:lnTo>
                  <a:lnTo>
                    <a:pt x="126289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820070" y="6302344"/>
              <a:ext cx="0" cy="414655"/>
            </a:xfrm>
            <a:custGeom>
              <a:avLst/>
              <a:gdLst/>
              <a:ahLst/>
              <a:cxnLst/>
              <a:rect l="l" t="t" r="r" b="b"/>
              <a:pathLst>
                <a:path h="414654">
                  <a:moveTo>
                    <a:pt x="0" y="414542"/>
                  </a:moveTo>
                  <a:lnTo>
                    <a:pt x="0" y="0"/>
                  </a:lnTo>
                </a:path>
              </a:pathLst>
            </a:custGeom>
            <a:ln w="2172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56919" y="6673827"/>
              <a:ext cx="126364" cy="236220"/>
            </a:xfrm>
            <a:custGeom>
              <a:avLst/>
              <a:gdLst/>
              <a:ahLst/>
              <a:cxnLst/>
              <a:rect l="l" t="t" r="r" b="b"/>
              <a:pathLst>
                <a:path w="126365" h="236220">
                  <a:moveTo>
                    <a:pt x="126289" y="0"/>
                  </a:moveTo>
                  <a:lnTo>
                    <a:pt x="0" y="0"/>
                  </a:lnTo>
                  <a:lnTo>
                    <a:pt x="63160" y="235594"/>
                  </a:lnTo>
                  <a:lnTo>
                    <a:pt x="126289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125910" y="3489557"/>
              <a:ext cx="0" cy="1969770"/>
            </a:xfrm>
            <a:custGeom>
              <a:avLst/>
              <a:gdLst/>
              <a:ahLst/>
              <a:cxnLst/>
              <a:rect l="l" t="t" r="r" b="b"/>
              <a:pathLst>
                <a:path h="1969770">
                  <a:moveTo>
                    <a:pt x="0" y="0"/>
                  </a:moveTo>
                  <a:lnTo>
                    <a:pt x="0" y="1969343"/>
                  </a:lnTo>
                </a:path>
              </a:pathLst>
            </a:custGeom>
            <a:ln w="2172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062771" y="3297024"/>
              <a:ext cx="126364" cy="236220"/>
            </a:xfrm>
            <a:custGeom>
              <a:avLst/>
              <a:gdLst/>
              <a:ahLst/>
              <a:cxnLst/>
              <a:rect l="l" t="t" r="r" b="b"/>
              <a:pathLst>
                <a:path w="126365" h="236220">
                  <a:moveTo>
                    <a:pt x="63128" y="0"/>
                  </a:moveTo>
                  <a:lnTo>
                    <a:pt x="0" y="235594"/>
                  </a:lnTo>
                  <a:lnTo>
                    <a:pt x="126289" y="235594"/>
                  </a:lnTo>
                  <a:lnTo>
                    <a:pt x="63128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20070" y="7599451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4">
                  <a:moveTo>
                    <a:pt x="0" y="298682"/>
                  </a:moveTo>
                  <a:lnTo>
                    <a:pt x="0" y="0"/>
                  </a:lnTo>
                </a:path>
              </a:pathLst>
            </a:custGeom>
            <a:ln w="2172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56919" y="7855070"/>
              <a:ext cx="126364" cy="236220"/>
            </a:xfrm>
            <a:custGeom>
              <a:avLst/>
              <a:gdLst/>
              <a:ahLst/>
              <a:cxnLst/>
              <a:rect l="l" t="t" r="r" b="b"/>
              <a:pathLst>
                <a:path w="126365" h="236220">
                  <a:moveTo>
                    <a:pt x="126289" y="0"/>
                  </a:moveTo>
                  <a:lnTo>
                    <a:pt x="0" y="0"/>
                  </a:lnTo>
                  <a:lnTo>
                    <a:pt x="63160" y="235594"/>
                  </a:lnTo>
                  <a:lnTo>
                    <a:pt x="126289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820070" y="4995481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698"/>
                  </a:moveTo>
                  <a:lnTo>
                    <a:pt x="0" y="0"/>
                  </a:lnTo>
                </a:path>
              </a:pathLst>
            </a:custGeom>
            <a:ln w="2172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756919" y="5212120"/>
              <a:ext cx="126364" cy="236220"/>
            </a:xfrm>
            <a:custGeom>
              <a:avLst/>
              <a:gdLst/>
              <a:ahLst/>
              <a:cxnLst/>
              <a:rect l="l" t="t" r="r" b="b"/>
              <a:pathLst>
                <a:path w="126365" h="236220">
                  <a:moveTo>
                    <a:pt x="126289" y="0"/>
                  </a:moveTo>
                  <a:lnTo>
                    <a:pt x="0" y="0"/>
                  </a:lnTo>
                  <a:lnTo>
                    <a:pt x="63160" y="235594"/>
                  </a:lnTo>
                  <a:lnTo>
                    <a:pt x="126289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15873" y="6038144"/>
              <a:ext cx="0" cy="362585"/>
            </a:xfrm>
            <a:custGeom>
              <a:avLst/>
              <a:gdLst/>
              <a:ahLst/>
              <a:cxnLst/>
              <a:rect l="l" t="t" r="r" b="b"/>
              <a:pathLst>
                <a:path h="362585">
                  <a:moveTo>
                    <a:pt x="0" y="362470"/>
                  </a:moveTo>
                  <a:lnTo>
                    <a:pt x="0" y="0"/>
                  </a:lnTo>
                </a:path>
              </a:pathLst>
            </a:custGeom>
            <a:ln w="2172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952721" y="6357553"/>
              <a:ext cx="126364" cy="236220"/>
            </a:xfrm>
            <a:custGeom>
              <a:avLst/>
              <a:gdLst/>
              <a:ahLst/>
              <a:cxnLst/>
              <a:rect l="l" t="t" r="r" b="b"/>
              <a:pathLst>
                <a:path w="126364" h="236220">
                  <a:moveTo>
                    <a:pt x="126289" y="0"/>
                  </a:moveTo>
                  <a:lnTo>
                    <a:pt x="0" y="0"/>
                  </a:lnTo>
                  <a:lnTo>
                    <a:pt x="63160" y="235594"/>
                  </a:lnTo>
                  <a:lnTo>
                    <a:pt x="126289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713730" y="2900309"/>
              <a:ext cx="362585" cy="0"/>
            </a:xfrm>
            <a:custGeom>
              <a:avLst/>
              <a:gdLst/>
              <a:ahLst/>
              <a:cxnLst/>
              <a:rect l="l" t="t" r="r" b="b"/>
              <a:pathLst>
                <a:path w="362584">
                  <a:moveTo>
                    <a:pt x="362470" y="0"/>
                  </a:moveTo>
                  <a:lnTo>
                    <a:pt x="0" y="0"/>
                  </a:lnTo>
                </a:path>
              </a:pathLst>
            </a:custGeom>
            <a:ln w="2172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033141" y="2837171"/>
              <a:ext cx="236220" cy="126364"/>
            </a:xfrm>
            <a:custGeom>
              <a:avLst/>
              <a:gdLst/>
              <a:ahLst/>
              <a:cxnLst/>
              <a:rect l="l" t="t" r="r" b="b"/>
              <a:pathLst>
                <a:path w="236220" h="126364">
                  <a:moveTo>
                    <a:pt x="0" y="0"/>
                  </a:moveTo>
                  <a:lnTo>
                    <a:pt x="0" y="126289"/>
                  </a:lnTo>
                  <a:lnTo>
                    <a:pt x="235594" y="63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678608" y="5640672"/>
              <a:ext cx="362585" cy="0"/>
            </a:xfrm>
            <a:custGeom>
              <a:avLst/>
              <a:gdLst/>
              <a:ahLst/>
              <a:cxnLst/>
              <a:rect l="l" t="t" r="r" b="b"/>
              <a:pathLst>
                <a:path w="362585">
                  <a:moveTo>
                    <a:pt x="362470" y="0"/>
                  </a:moveTo>
                  <a:lnTo>
                    <a:pt x="0" y="0"/>
                  </a:lnTo>
                </a:path>
              </a:pathLst>
            </a:custGeom>
            <a:ln w="2172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98018" y="5577536"/>
              <a:ext cx="236220" cy="126364"/>
            </a:xfrm>
            <a:custGeom>
              <a:avLst/>
              <a:gdLst/>
              <a:ahLst/>
              <a:cxnLst/>
              <a:rect l="l" t="t" r="r" b="b"/>
              <a:pathLst>
                <a:path w="236220" h="126364">
                  <a:moveTo>
                    <a:pt x="0" y="0"/>
                  </a:moveTo>
                  <a:lnTo>
                    <a:pt x="0" y="126289"/>
                  </a:lnTo>
                  <a:lnTo>
                    <a:pt x="235594" y="63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68657" y="4216583"/>
              <a:ext cx="332740" cy="0"/>
            </a:xfrm>
            <a:custGeom>
              <a:avLst/>
              <a:gdLst/>
              <a:ahLst/>
              <a:cxnLst/>
              <a:rect l="l" t="t" r="r" b="b"/>
              <a:pathLst>
                <a:path w="332739">
                  <a:moveTo>
                    <a:pt x="332178" y="0"/>
                  </a:moveTo>
                  <a:lnTo>
                    <a:pt x="0" y="0"/>
                  </a:lnTo>
                </a:path>
              </a:pathLst>
            </a:custGeom>
            <a:ln w="2172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157774" y="4153448"/>
              <a:ext cx="236220" cy="126364"/>
            </a:xfrm>
            <a:custGeom>
              <a:avLst/>
              <a:gdLst/>
              <a:ahLst/>
              <a:cxnLst/>
              <a:rect l="l" t="t" r="r" b="b"/>
              <a:pathLst>
                <a:path w="236219" h="126364">
                  <a:moveTo>
                    <a:pt x="0" y="0"/>
                  </a:moveTo>
                  <a:lnTo>
                    <a:pt x="0" y="126289"/>
                  </a:lnTo>
                  <a:lnTo>
                    <a:pt x="235594" y="63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570989" y="2900309"/>
              <a:ext cx="362585" cy="0"/>
            </a:xfrm>
            <a:custGeom>
              <a:avLst/>
              <a:gdLst/>
              <a:ahLst/>
              <a:cxnLst/>
              <a:rect l="l" t="t" r="r" b="b"/>
              <a:pathLst>
                <a:path w="362584">
                  <a:moveTo>
                    <a:pt x="362470" y="0"/>
                  </a:moveTo>
                  <a:lnTo>
                    <a:pt x="0" y="0"/>
                  </a:lnTo>
                </a:path>
              </a:pathLst>
            </a:custGeom>
            <a:ln w="2172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378463" y="2837171"/>
              <a:ext cx="236220" cy="126364"/>
            </a:xfrm>
            <a:custGeom>
              <a:avLst/>
              <a:gdLst/>
              <a:ahLst/>
              <a:cxnLst/>
              <a:rect l="l" t="t" r="r" b="b"/>
              <a:pathLst>
                <a:path w="236220" h="126364">
                  <a:moveTo>
                    <a:pt x="235594" y="0"/>
                  </a:moveTo>
                  <a:lnTo>
                    <a:pt x="0" y="63128"/>
                  </a:lnTo>
                  <a:lnTo>
                    <a:pt x="235594" y="126289"/>
                  </a:lnTo>
                  <a:lnTo>
                    <a:pt x="235594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488330" y="3297014"/>
              <a:ext cx="2332355" cy="544195"/>
            </a:xfrm>
            <a:custGeom>
              <a:avLst/>
              <a:gdLst/>
              <a:ahLst/>
              <a:cxnLst/>
              <a:rect l="l" t="t" r="r" b="b"/>
              <a:pathLst>
                <a:path w="2332354" h="544195">
                  <a:moveTo>
                    <a:pt x="2331740" y="544171"/>
                  </a:moveTo>
                  <a:lnTo>
                    <a:pt x="2331740" y="352408"/>
                  </a:lnTo>
                  <a:lnTo>
                    <a:pt x="0" y="352408"/>
                  </a:lnTo>
                  <a:lnTo>
                    <a:pt x="0" y="0"/>
                  </a:lnTo>
                </a:path>
              </a:pathLst>
            </a:custGeom>
            <a:ln w="2172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756919" y="3798127"/>
              <a:ext cx="126364" cy="236220"/>
            </a:xfrm>
            <a:custGeom>
              <a:avLst/>
              <a:gdLst/>
              <a:ahLst/>
              <a:cxnLst/>
              <a:rect l="l" t="t" r="r" b="b"/>
              <a:pathLst>
                <a:path w="126365" h="236220">
                  <a:moveTo>
                    <a:pt x="126289" y="0"/>
                  </a:moveTo>
                  <a:lnTo>
                    <a:pt x="0" y="0"/>
                  </a:lnTo>
                  <a:lnTo>
                    <a:pt x="63160" y="235594"/>
                  </a:lnTo>
                  <a:lnTo>
                    <a:pt x="126289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067541" y="8771542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09">
                  <a:moveTo>
                    <a:pt x="0" y="0"/>
                  </a:moveTo>
                  <a:lnTo>
                    <a:pt x="54333" y="0"/>
                  </a:lnTo>
                </a:path>
              </a:pathLst>
            </a:custGeom>
            <a:ln w="21727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231084" y="8771542"/>
              <a:ext cx="2348230" cy="0"/>
            </a:xfrm>
            <a:custGeom>
              <a:avLst/>
              <a:gdLst/>
              <a:ahLst/>
              <a:cxnLst/>
              <a:rect l="l" t="t" r="r" b="b"/>
              <a:pathLst>
                <a:path w="2348230">
                  <a:moveTo>
                    <a:pt x="0" y="0"/>
                  </a:moveTo>
                  <a:lnTo>
                    <a:pt x="2348106" y="0"/>
                  </a:lnTo>
                </a:path>
              </a:pathLst>
            </a:custGeom>
            <a:ln w="21727">
              <a:solidFill>
                <a:srgbClr val="3F3F3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3633801" y="8717220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09" h="54609">
                  <a:moveTo>
                    <a:pt x="0" y="54333"/>
                  </a:moveTo>
                  <a:lnTo>
                    <a:pt x="54333" y="54333"/>
                  </a:lnTo>
                  <a:lnTo>
                    <a:pt x="54333" y="0"/>
                  </a:lnTo>
                </a:path>
              </a:pathLst>
            </a:custGeom>
            <a:ln w="21727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3688132" y="7195199"/>
              <a:ext cx="0" cy="1417320"/>
            </a:xfrm>
            <a:custGeom>
              <a:avLst/>
              <a:gdLst/>
              <a:ahLst/>
              <a:cxnLst/>
              <a:rect l="l" t="t" r="r" b="b"/>
              <a:pathLst>
                <a:path h="1417320">
                  <a:moveTo>
                    <a:pt x="0" y="1417056"/>
                  </a:moveTo>
                  <a:lnTo>
                    <a:pt x="0" y="0"/>
                  </a:lnTo>
                </a:path>
              </a:pathLst>
            </a:custGeom>
            <a:ln w="21727">
              <a:solidFill>
                <a:srgbClr val="3F3F3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3688132" y="7088386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h="54609">
                  <a:moveTo>
                    <a:pt x="0" y="54333"/>
                  </a:moveTo>
                  <a:lnTo>
                    <a:pt x="0" y="0"/>
                  </a:lnTo>
                </a:path>
              </a:pathLst>
            </a:custGeom>
            <a:ln w="21727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875005" y="8708391"/>
              <a:ext cx="236220" cy="126364"/>
            </a:xfrm>
            <a:custGeom>
              <a:avLst/>
              <a:gdLst/>
              <a:ahLst/>
              <a:cxnLst/>
              <a:rect l="l" t="t" r="r" b="b"/>
              <a:pathLst>
                <a:path w="236220" h="126365">
                  <a:moveTo>
                    <a:pt x="235594" y="0"/>
                  </a:moveTo>
                  <a:lnTo>
                    <a:pt x="0" y="63160"/>
                  </a:lnTo>
                  <a:lnTo>
                    <a:pt x="235594" y="126289"/>
                  </a:lnTo>
                  <a:lnTo>
                    <a:pt x="235594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875988" y="7269111"/>
              <a:ext cx="2531745" cy="1233805"/>
            </a:xfrm>
            <a:custGeom>
              <a:avLst/>
              <a:gdLst/>
              <a:ahLst/>
              <a:cxnLst/>
              <a:rect l="l" t="t" r="r" b="b"/>
              <a:pathLst>
                <a:path w="2531744" h="1233804">
                  <a:moveTo>
                    <a:pt x="2531483" y="0"/>
                  </a:moveTo>
                  <a:lnTo>
                    <a:pt x="2531483" y="1233187"/>
                  </a:lnTo>
                  <a:lnTo>
                    <a:pt x="0" y="1233187"/>
                  </a:lnTo>
                </a:path>
              </a:pathLst>
            </a:custGeom>
            <a:ln w="21727">
              <a:solidFill>
                <a:srgbClr val="4444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3344337" y="7076579"/>
              <a:ext cx="126364" cy="236220"/>
            </a:xfrm>
            <a:custGeom>
              <a:avLst/>
              <a:gdLst/>
              <a:ahLst/>
              <a:cxnLst/>
              <a:rect l="l" t="t" r="r" b="b"/>
              <a:pathLst>
                <a:path w="126365" h="236220">
                  <a:moveTo>
                    <a:pt x="63128" y="0"/>
                  </a:moveTo>
                  <a:lnTo>
                    <a:pt x="0" y="235594"/>
                  </a:lnTo>
                  <a:lnTo>
                    <a:pt x="126289" y="235594"/>
                  </a:lnTo>
                  <a:lnTo>
                    <a:pt x="63128" y="0"/>
                  </a:lnTo>
                  <a:close/>
                </a:path>
              </a:pathLst>
            </a:custGeom>
            <a:solidFill>
              <a:srgbClr val="4444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222206" y="1844258"/>
              <a:ext cx="7157720" cy="7656830"/>
            </a:xfrm>
            <a:custGeom>
              <a:avLst/>
              <a:gdLst/>
              <a:ahLst/>
              <a:cxnLst/>
              <a:rect l="l" t="t" r="r" b="b"/>
              <a:pathLst>
                <a:path w="7157720" h="7656830">
                  <a:moveTo>
                    <a:pt x="2156258" y="358533"/>
                  </a:moveTo>
                  <a:lnTo>
                    <a:pt x="2156258" y="0"/>
                  </a:lnTo>
                  <a:lnTo>
                    <a:pt x="0" y="0"/>
                  </a:lnTo>
                  <a:lnTo>
                    <a:pt x="0" y="358533"/>
                  </a:lnTo>
                  <a:lnTo>
                    <a:pt x="0" y="7656426"/>
                  </a:lnTo>
                  <a:lnTo>
                    <a:pt x="7157677" y="7656426"/>
                  </a:lnTo>
                  <a:lnTo>
                    <a:pt x="7157677" y="358533"/>
                  </a:lnTo>
                  <a:lnTo>
                    <a:pt x="2156258" y="358533"/>
                  </a:lnTo>
                  <a:close/>
                </a:path>
              </a:pathLst>
            </a:custGeom>
            <a:ln w="21727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11567" y="3885507"/>
              <a:ext cx="706755" cy="755650"/>
            </a:xfrm>
            <a:custGeom>
              <a:avLst/>
              <a:gdLst/>
              <a:ahLst/>
              <a:cxnLst/>
              <a:rect l="l" t="t" r="r" b="b"/>
              <a:pathLst>
                <a:path w="706755" h="755650">
                  <a:moveTo>
                    <a:pt x="528269" y="187337"/>
                  </a:moveTo>
                  <a:lnTo>
                    <a:pt x="521576" y="137528"/>
                  </a:lnTo>
                  <a:lnTo>
                    <a:pt x="502691" y="92786"/>
                  </a:lnTo>
                  <a:lnTo>
                    <a:pt x="473405" y="54864"/>
                  </a:lnTo>
                  <a:lnTo>
                    <a:pt x="435495" y="25577"/>
                  </a:lnTo>
                  <a:lnTo>
                    <a:pt x="390753" y="6692"/>
                  </a:lnTo>
                  <a:lnTo>
                    <a:pt x="340956" y="0"/>
                  </a:lnTo>
                  <a:lnTo>
                    <a:pt x="291160" y="6692"/>
                  </a:lnTo>
                  <a:lnTo>
                    <a:pt x="246405" y="25577"/>
                  </a:lnTo>
                  <a:lnTo>
                    <a:pt x="208495" y="54864"/>
                  </a:lnTo>
                  <a:lnTo>
                    <a:pt x="179209" y="92786"/>
                  </a:lnTo>
                  <a:lnTo>
                    <a:pt x="160324" y="137528"/>
                  </a:lnTo>
                  <a:lnTo>
                    <a:pt x="153631" y="187337"/>
                  </a:lnTo>
                  <a:lnTo>
                    <a:pt x="160324" y="237121"/>
                  </a:lnTo>
                  <a:lnTo>
                    <a:pt x="179209" y="281863"/>
                  </a:lnTo>
                  <a:lnTo>
                    <a:pt x="208495" y="319773"/>
                  </a:lnTo>
                  <a:lnTo>
                    <a:pt x="246405" y="349072"/>
                  </a:lnTo>
                  <a:lnTo>
                    <a:pt x="291160" y="367957"/>
                  </a:lnTo>
                  <a:lnTo>
                    <a:pt x="340956" y="374650"/>
                  </a:lnTo>
                  <a:lnTo>
                    <a:pt x="390753" y="367957"/>
                  </a:lnTo>
                  <a:lnTo>
                    <a:pt x="435495" y="349072"/>
                  </a:lnTo>
                  <a:lnTo>
                    <a:pt x="473405" y="319773"/>
                  </a:lnTo>
                  <a:lnTo>
                    <a:pt x="502691" y="281863"/>
                  </a:lnTo>
                  <a:lnTo>
                    <a:pt x="521576" y="237121"/>
                  </a:lnTo>
                  <a:lnTo>
                    <a:pt x="528269" y="187337"/>
                  </a:lnTo>
                  <a:close/>
                </a:path>
                <a:path w="706755" h="755650">
                  <a:moveTo>
                    <a:pt x="706589" y="755383"/>
                  </a:moveTo>
                  <a:lnTo>
                    <a:pt x="703364" y="707440"/>
                  </a:lnTo>
                  <a:lnTo>
                    <a:pt x="693978" y="661454"/>
                  </a:lnTo>
                  <a:lnTo>
                    <a:pt x="678827" y="617855"/>
                  </a:lnTo>
                  <a:lnTo>
                    <a:pt x="658355" y="577062"/>
                  </a:lnTo>
                  <a:lnTo>
                    <a:pt x="632980" y="539483"/>
                  </a:lnTo>
                  <a:lnTo>
                    <a:pt x="603110" y="505561"/>
                  </a:lnTo>
                  <a:lnTo>
                    <a:pt x="569188" y="475691"/>
                  </a:lnTo>
                  <a:lnTo>
                    <a:pt x="531609" y="450316"/>
                  </a:lnTo>
                  <a:lnTo>
                    <a:pt x="490816" y="429844"/>
                  </a:lnTo>
                  <a:lnTo>
                    <a:pt x="447217" y="414705"/>
                  </a:lnTo>
                  <a:lnTo>
                    <a:pt x="401231" y="405307"/>
                  </a:lnTo>
                  <a:lnTo>
                    <a:pt x="353301" y="402082"/>
                  </a:lnTo>
                  <a:lnTo>
                    <a:pt x="305358" y="405307"/>
                  </a:lnTo>
                  <a:lnTo>
                    <a:pt x="259372" y="414705"/>
                  </a:lnTo>
                  <a:lnTo>
                    <a:pt x="215773" y="429844"/>
                  </a:lnTo>
                  <a:lnTo>
                    <a:pt x="174967" y="450316"/>
                  </a:lnTo>
                  <a:lnTo>
                    <a:pt x="137401" y="475691"/>
                  </a:lnTo>
                  <a:lnTo>
                    <a:pt x="103466" y="505561"/>
                  </a:lnTo>
                  <a:lnTo>
                    <a:pt x="73609" y="539483"/>
                  </a:lnTo>
                  <a:lnTo>
                    <a:pt x="48234" y="577062"/>
                  </a:lnTo>
                  <a:lnTo>
                    <a:pt x="27762" y="617855"/>
                  </a:lnTo>
                  <a:lnTo>
                    <a:pt x="12623" y="661454"/>
                  </a:lnTo>
                  <a:lnTo>
                    <a:pt x="3225" y="707440"/>
                  </a:lnTo>
                  <a:lnTo>
                    <a:pt x="0" y="755383"/>
                  </a:lnTo>
                  <a:lnTo>
                    <a:pt x="706589" y="755383"/>
                  </a:lnTo>
                  <a:close/>
                </a:path>
              </a:pathLst>
            </a:custGeom>
            <a:solidFill>
              <a:srgbClr val="086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2380677" y="1759213"/>
            <a:ext cx="1454785" cy="426084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 marR="5080">
              <a:lnSpc>
                <a:spcPct val="69400"/>
              </a:lnSpc>
              <a:spcBef>
                <a:spcPts val="670"/>
              </a:spcBef>
            </a:pPr>
            <a:r>
              <a:rPr sz="1550" spc="45">
                <a:solidFill>
                  <a:srgbClr val="231F20"/>
                </a:solidFill>
                <a:latin typeface="Verdana"/>
                <a:cs typeface="Verdana"/>
              </a:rPr>
              <a:t>CLIENT </a:t>
            </a:r>
            <a:r>
              <a:rPr sz="1550" spc="5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550" spc="18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550" spc="120">
                <a:solidFill>
                  <a:srgbClr val="231F20"/>
                </a:solidFill>
                <a:latin typeface="Verdana"/>
                <a:cs typeface="Verdana"/>
              </a:rPr>
              <a:t>PP</a:t>
            </a:r>
            <a:r>
              <a:rPr sz="1550" spc="-35">
                <a:solidFill>
                  <a:srgbClr val="231F20"/>
                </a:solidFill>
                <a:latin typeface="Verdana"/>
                <a:cs typeface="Verdana"/>
              </a:rPr>
              <a:t>L</a:t>
            </a:r>
            <a:r>
              <a:rPr sz="1550" spc="-5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1550" spc="85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1550" spc="5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550" spc="-65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550" spc="-25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1550" spc="125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550" spc="65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680986" y="5482363"/>
            <a:ext cx="1526540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spc="70">
                <a:solidFill>
                  <a:srgbClr val="231F20"/>
                </a:solidFill>
                <a:latin typeface="Verdana"/>
                <a:cs typeface="Verdana"/>
              </a:rPr>
              <a:t>COMPONENTS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640047" y="8083201"/>
            <a:ext cx="1061085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20">
                <a:solidFill>
                  <a:srgbClr val="231F20"/>
                </a:solidFill>
                <a:latin typeface="Verdana"/>
                <a:cs typeface="Verdana"/>
              </a:rPr>
              <a:t>SERVICES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5446449" y="3973502"/>
            <a:ext cx="3028349" cy="1197764"/>
          </a:xfrm>
          <a:prstGeom prst="rect">
            <a:avLst/>
          </a:prstGeom>
        </p:spPr>
        <p:txBody>
          <a:bodyPr vert="horz" wrap="square" lIns="0" tIns="19812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4100" b="1" spc="70">
                <a:solidFill>
                  <a:srgbClr val="026496"/>
                </a:solidFill>
                <a:latin typeface="Verdana"/>
                <a:cs typeface="Verdana"/>
              </a:rPr>
              <a:t>Diag</a:t>
            </a:r>
            <a:r>
              <a:rPr sz="4100" b="1" spc="-155">
                <a:solidFill>
                  <a:srgbClr val="026496"/>
                </a:solidFill>
                <a:latin typeface="Verdana"/>
                <a:cs typeface="Verdana"/>
              </a:rPr>
              <a:t>r</a:t>
            </a:r>
            <a:r>
              <a:rPr sz="4100" b="1" spc="-60">
                <a:solidFill>
                  <a:srgbClr val="026496"/>
                </a:solidFill>
                <a:latin typeface="Verdana"/>
                <a:cs typeface="Verdana"/>
              </a:rPr>
              <a:t>am</a:t>
            </a:r>
            <a:endParaRPr sz="4100" b="1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800" b="1" spc="40">
                <a:solidFill>
                  <a:srgbClr val="026496"/>
                </a:solidFill>
                <a:latin typeface="Verdana"/>
                <a:cs typeface="Verdana"/>
              </a:rPr>
              <a:t>Front</a:t>
            </a:r>
            <a:r>
              <a:rPr sz="1800" b="1" spc="-12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800" b="1" spc="30">
                <a:solidFill>
                  <a:srgbClr val="026496"/>
                </a:solidFill>
                <a:latin typeface="Verdana"/>
                <a:cs typeface="Verdana"/>
              </a:rPr>
              <a:t>end</a:t>
            </a:r>
            <a:endParaRPr sz="1800" b="1">
              <a:latin typeface="Verdana"/>
              <a:ea typeface="Verdana"/>
              <a:cs typeface="Verdan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5446447" y="5437497"/>
            <a:ext cx="3104989" cy="266098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1650" b="1" spc="-285">
                <a:latin typeface="Lucida Sans Unicode"/>
                <a:cs typeface="Lucida Sans Unicode"/>
              </a:rPr>
              <a:t>-</a:t>
            </a:r>
            <a:r>
              <a:rPr lang="it-IT" sz="1650" b="1" spc="-30">
                <a:latin typeface="Lucida Sans Unicode"/>
                <a:cs typeface="Lucida Sans Unicode"/>
              </a:rPr>
              <a:t> </a:t>
            </a:r>
            <a:r>
              <a:rPr lang="it-IT" sz="1650" b="1" spc="35">
                <a:latin typeface="Verdana"/>
                <a:cs typeface="Verdana"/>
              </a:rPr>
              <a:t>V</a:t>
            </a:r>
            <a:r>
              <a:rPr lang="it-IT" sz="1650" b="1" spc="-5">
                <a:latin typeface="Verdana"/>
                <a:cs typeface="Verdana"/>
              </a:rPr>
              <a:t>u</a:t>
            </a:r>
            <a:r>
              <a:rPr lang="it-IT" sz="1650" b="1" spc="-25">
                <a:latin typeface="Verdana"/>
                <a:cs typeface="Verdana"/>
              </a:rPr>
              <a:t>e</a:t>
            </a:r>
            <a:r>
              <a:rPr lang="it-IT" sz="1650" b="1" spc="-20">
                <a:latin typeface="Verdana"/>
                <a:cs typeface="Verdana"/>
              </a:rPr>
              <a:t>.JS</a:t>
            </a:r>
            <a:r>
              <a:rPr sz="1650" spc="-90">
                <a:latin typeface="Verdana"/>
                <a:cs typeface="Verdana"/>
              </a:rPr>
              <a:t> </a:t>
            </a:r>
            <a:r>
              <a:rPr sz="1650" spc="15">
                <a:latin typeface="Lucida Sans Unicode"/>
                <a:cs typeface="Lucida Sans Unicode"/>
              </a:rPr>
              <a:t>applic</a:t>
            </a:r>
            <a:r>
              <a:rPr sz="1650" spc="10">
                <a:latin typeface="Lucida Sans Unicode"/>
                <a:cs typeface="Lucida Sans Unicode"/>
              </a:rPr>
              <a:t>a</a:t>
            </a:r>
            <a:r>
              <a:rPr sz="1650">
                <a:latin typeface="Lucida Sans Unicode"/>
                <a:cs typeface="Lucida Sans Unicode"/>
              </a:rPr>
              <a:t>tion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15446447" y="5906087"/>
            <a:ext cx="3529965" cy="77978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650" spc="-285">
                <a:latin typeface="Lucida Sans Unicode"/>
                <a:cs typeface="Lucida Sans Unicode"/>
              </a:rPr>
              <a:t>-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55">
                <a:latin typeface="Lucida Sans Unicode"/>
                <a:cs typeface="Lucida Sans Unicode"/>
              </a:rPr>
              <a:t>Sepa</a:t>
            </a:r>
            <a:r>
              <a:rPr sz="1650" spc="-5">
                <a:latin typeface="Lucida Sans Unicode"/>
                <a:cs typeface="Lucida Sans Unicode"/>
              </a:rPr>
              <a:t>r</a:t>
            </a:r>
            <a:r>
              <a:rPr sz="1650" spc="25">
                <a:latin typeface="Lucida Sans Unicode"/>
                <a:cs typeface="Lucida Sans Unicode"/>
              </a:rPr>
              <a:t>a</a:t>
            </a:r>
            <a:r>
              <a:rPr sz="1650">
                <a:latin typeface="Lucida Sans Unicode"/>
                <a:cs typeface="Lucida Sans Unicode"/>
              </a:rPr>
              <a:t>ti</a:t>
            </a:r>
            <a:r>
              <a:rPr lang="it-IT" sz="1650" b="1">
                <a:latin typeface="Lucida Sans Unicode"/>
                <a:cs typeface="Lucida Sans Unicode"/>
              </a:rPr>
              <a:t>on</a:t>
            </a:r>
            <a:r>
              <a:rPr lang="it-IT" sz="1650" b="1" spc="-30">
                <a:latin typeface="Lucida Sans Unicode"/>
                <a:cs typeface="Lucida Sans Unicode"/>
              </a:rPr>
              <a:t> </a:t>
            </a:r>
            <a:r>
              <a:rPr lang="it-IT" sz="1650" b="1" spc="15">
                <a:latin typeface="Lucida Sans Unicode"/>
                <a:cs typeface="Lucida Sans Unicode"/>
              </a:rPr>
              <a:t>of</a:t>
            </a:r>
            <a:r>
              <a:rPr lang="it-IT" sz="1650" b="1" spc="-30">
                <a:latin typeface="Lucida Sans Unicode"/>
                <a:cs typeface="Lucida Sans Unicode"/>
              </a:rPr>
              <a:t> </a:t>
            </a:r>
            <a:r>
              <a:rPr lang="it-IT" sz="1650" b="1" spc="70">
                <a:latin typeface="Lucida Sans Unicode"/>
                <a:cs typeface="Lucida Sans Unicode"/>
              </a:rPr>
              <a:t>c</a:t>
            </a:r>
            <a:r>
              <a:rPr lang="it-IT" sz="1650" b="1" spc="40">
                <a:latin typeface="Lucida Sans Unicode"/>
                <a:cs typeface="Lucida Sans Unicode"/>
              </a:rPr>
              <a:t>on</a:t>
            </a:r>
            <a:r>
              <a:rPr lang="it-IT" sz="1650" b="1" spc="10">
                <a:latin typeface="Lucida Sans Unicode"/>
                <a:cs typeface="Lucida Sans Unicode"/>
              </a:rPr>
              <a:t>c</a:t>
            </a:r>
            <a:r>
              <a:rPr lang="it-IT" sz="1650" b="1" spc="-5">
                <a:latin typeface="Lucida Sans Unicode"/>
                <a:cs typeface="Lucida Sans Unicode"/>
              </a:rPr>
              <a:t>erns</a:t>
            </a:r>
            <a:r>
              <a:rPr lang="it-IT" sz="1650" b="1" spc="-30">
                <a:latin typeface="Lucida Sans Unicode"/>
                <a:cs typeface="Lucida Sans Unicode"/>
              </a:rPr>
              <a:t> </a:t>
            </a:r>
            <a:r>
              <a:rPr lang="it-IT" sz="1650" b="1" spc="15">
                <a:latin typeface="Lucida Sans Unicode"/>
                <a:cs typeface="Lucida Sans Unicode"/>
              </a:rPr>
              <a:t>achi</a:t>
            </a:r>
            <a:r>
              <a:rPr lang="it-IT" sz="1650" b="1" spc="-25">
                <a:latin typeface="Lucida Sans Unicode"/>
                <a:cs typeface="Lucida Sans Unicode"/>
              </a:rPr>
              <a:t>e</a:t>
            </a:r>
            <a:r>
              <a:rPr lang="it-IT" sz="1650" b="1" spc="55">
                <a:latin typeface="Lucida Sans Unicode"/>
                <a:cs typeface="Lucida Sans Unicode"/>
              </a:rPr>
              <a:t>v</a:t>
            </a:r>
            <a:r>
              <a:rPr lang="it-IT" sz="1650" b="1" spc="35">
                <a:latin typeface="Lucida Sans Unicode"/>
                <a:cs typeface="Lucida Sans Unicode"/>
              </a:rPr>
              <a:t>ed  </a:t>
            </a:r>
            <a:r>
              <a:rPr lang="it-IT" sz="1650" b="1" spc="5">
                <a:latin typeface="Verdana"/>
                <a:cs typeface="Verdana"/>
              </a:rPr>
              <a:t>through </a:t>
            </a:r>
            <a:r>
              <a:rPr lang="it-IT" sz="1650" b="1" spc="20" err="1">
                <a:latin typeface="Verdana"/>
                <a:cs typeface="Verdana"/>
              </a:rPr>
              <a:t>components</a:t>
            </a:r>
            <a:r>
              <a:rPr lang="it-IT" sz="1650" b="1" spc="20">
                <a:latin typeface="Verdana"/>
                <a:cs typeface="Verdana"/>
              </a:rPr>
              <a:t> </a:t>
            </a:r>
            <a:r>
              <a:rPr lang="it-IT" sz="1650" b="1" spc="10">
                <a:latin typeface="Verdana"/>
                <a:cs typeface="Verdana"/>
              </a:rPr>
              <a:t>and </a:t>
            </a:r>
            <a:r>
              <a:rPr lang="it-IT" sz="1650" b="1" spc="-35">
                <a:latin typeface="Verdana"/>
                <a:cs typeface="Verdana"/>
              </a:rPr>
              <a:t>ser</a:t>
            </a:r>
            <a:r>
              <a:rPr lang="it-IT" sz="1650" b="1" spc="10">
                <a:latin typeface="Verdana"/>
                <a:cs typeface="Verdana"/>
              </a:rPr>
              <a:t>vices</a:t>
            </a:r>
            <a:endParaRPr lang="it-IT" sz="1650" b="1">
              <a:latin typeface="Verdana"/>
              <a:cs typeface="Verdan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5446447" y="6911292"/>
            <a:ext cx="3646187" cy="520014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650" spc="-285">
                <a:latin typeface="Lucida Sans Unicode"/>
                <a:cs typeface="Lucida Sans Unicode"/>
              </a:rPr>
              <a:t>-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lang="it-IT" sz="1650" spc="55" err="1">
                <a:latin typeface="Lucida Sans Unicode"/>
                <a:cs typeface="Lucida Sans Unicode"/>
              </a:rPr>
              <a:t>C</a:t>
            </a:r>
            <a:r>
              <a:rPr lang="it-IT" sz="1650" spc="15" err="1">
                <a:latin typeface="Lucida Sans Unicode"/>
                <a:cs typeface="Lucida Sans Unicode"/>
              </a:rPr>
              <a:t>ommunic</a:t>
            </a:r>
            <a:r>
              <a:rPr lang="it-IT" sz="1650" err="1">
                <a:latin typeface="Lucida Sans Unicode"/>
                <a:cs typeface="Lucida Sans Unicode"/>
              </a:rPr>
              <a:t>a</a:t>
            </a:r>
            <a:r>
              <a:rPr lang="it-IT" sz="1650" spc="15" err="1">
                <a:latin typeface="Lucida Sans Unicode"/>
                <a:cs typeface="Lucida Sans Unicode"/>
              </a:rPr>
              <a:t>t</a:t>
            </a:r>
            <a:r>
              <a:rPr lang="it-IT" sz="1650" spc="10" err="1">
                <a:latin typeface="Lucida Sans Unicode"/>
                <a:cs typeface="Lucida Sans Unicode"/>
              </a:rPr>
              <a:t>es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with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the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lang="it-IT" sz="1650" b="1" spc="30">
                <a:latin typeface="Lucida Sans Unicode"/>
                <a:cs typeface="Lucida Sans Unicode"/>
              </a:rPr>
              <a:t>bac</a:t>
            </a:r>
            <a:r>
              <a:rPr lang="it-IT" sz="1650" b="1">
                <a:latin typeface="Lucida Sans Unicode"/>
                <a:cs typeface="Lucida Sans Unicode"/>
              </a:rPr>
              <a:t>k</a:t>
            </a:r>
            <a:r>
              <a:rPr sz="1650" b="1" spc="-200">
                <a:latin typeface="Lucida Sans Unicode"/>
                <a:cs typeface="Lucida Sans Unicode"/>
              </a:rPr>
              <a:t>-</a:t>
            </a:r>
            <a:r>
              <a:rPr lang="it-IT" sz="1650" b="1" spc="-200">
                <a:latin typeface="Lucida Sans Unicode"/>
                <a:cs typeface="Lucida Sans Unicode"/>
              </a:rPr>
              <a:t> </a:t>
            </a:r>
            <a:r>
              <a:rPr sz="1650" b="1" spc="-200">
                <a:latin typeface="Lucida Sans Unicode"/>
                <a:cs typeface="Lucida Sans Unicode"/>
              </a:rPr>
              <a:t> </a:t>
            </a:r>
            <a:r>
              <a:rPr sz="1650" b="1" spc="25">
                <a:latin typeface="Lucida Sans Unicode"/>
                <a:cs typeface="Lucida Sans Unicode"/>
              </a:rPr>
              <a:t>end</a:t>
            </a:r>
            <a:r>
              <a:rPr sz="1650" b="1" spc="-40">
                <a:latin typeface="Lucida Sans Unicode"/>
                <a:cs typeface="Lucida Sans Unicode"/>
              </a:rPr>
              <a:t> </a:t>
            </a:r>
            <a:r>
              <a:rPr lang="it-IT" sz="1650" b="1" spc="5" err="1">
                <a:latin typeface="Verdana"/>
                <a:cs typeface="Verdana"/>
              </a:rPr>
              <a:t>through</a:t>
            </a:r>
            <a:r>
              <a:rPr sz="1650" b="1" spc="-100">
                <a:latin typeface="Verdana"/>
                <a:cs typeface="Verdana"/>
              </a:rPr>
              <a:t> </a:t>
            </a:r>
            <a:r>
              <a:rPr sz="1650" b="1" spc="30">
                <a:latin typeface="Verdana"/>
                <a:cs typeface="Verdana"/>
              </a:rPr>
              <a:t>HTTPS</a:t>
            </a:r>
            <a:r>
              <a:rPr sz="1650" b="1" spc="-100">
                <a:latin typeface="Verdana"/>
                <a:cs typeface="Verdana"/>
              </a:rPr>
              <a:t> </a:t>
            </a:r>
            <a:r>
              <a:rPr lang="it-IT" sz="1650" b="1" spc="-5" err="1">
                <a:latin typeface="Verdana"/>
                <a:cs typeface="Verdana"/>
              </a:rPr>
              <a:t>requests</a:t>
            </a:r>
            <a:endParaRPr lang="it-IT" sz="1650" b="1" err="1">
              <a:latin typeface="Verdana"/>
              <a:ea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5078075" cy="11308715"/>
            <a:chOff x="0" y="0"/>
            <a:chExt cx="15078075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5078075" cy="11308715"/>
            </a:xfrm>
            <a:custGeom>
              <a:avLst/>
              <a:gdLst/>
              <a:ahLst/>
              <a:cxnLst/>
              <a:rect l="l" t="t" r="r" b="b"/>
              <a:pathLst>
                <a:path w="15078075" h="11308715">
                  <a:moveTo>
                    <a:pt x="15078074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5078074" y="11308556"/>
                  </a:lnTo>
                  <a:lnTo>
                    <a:pt x="15078074" y="0"/>
                  </a:lnTo>
                  <a:close/>
                </a:path>
              </a:pathLst>
            </a:custGeom>
            <a:solidFill>
              <a:srgbClr val="E3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32964" y="2395684"/>
              <a:ext cx="9220200" cy="6622415"/>
            </a:xfrm>
            <a:custGeom>
              <a:avLst/>
              <a:gdLst/>
              <a:ahLst/>
              <a:cxnLst/>
              <a:rect l="l" t="t" r="r" b="b"/>
              <a:pathLst>
                <a:path w="9220200" h="6622415">
                  <a:moveTo>
                    <a:pt x="0" y="0"/>
                  </a:moveTo>
                  <a:lnTo>
                    <a:pt x="9220169" y="0"/>
                  </a:lnTo>
                  <a:lnTo>
                    <a:pt x="9220169" y="6621892"/>
                  </a:lnTo>
                  <a:lnTo>
                    <a:pt x="0" y="6621892"/>
                  </a:lnTo>
                  <a:lnTo>
                    <a:pt x="0" y="0"/>
                  </a:lnTo>
                  <a:close/>
                </a:path>
              </a:pathLst>
            </a:custGeom>
            <a:ln w="22323">
              <a:solidFill>
                <a:srgbClr val="A5A4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92456" y="2487676"/>
            <a:ext cx="1494155" cy="43688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ct val="69100"/>
              </a:lnSpc>
              <a:spcBef>
                <a:spcPts val="685"/>
              </a:spcBef>
            </a:pPr>
            <a:r>
              <a:rPr sz="1600" spc="55">
                <a:solidFill>
                  <a:srgbClr val="231F20"/>
                </a:solidFill>
                <a:latin typeface="Verdana"/>
                <a:cs typeface="Verdana"/>
              </a:rPr>
              <a:t>SERVER </a:t>
            </a:r>
            <a:r>
              <a:rPr sz="1600" spc="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600" spc="18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600" spc="120">
                <a:solidFill>
                  <a:srgbClr val="231F20"/>
                </a:solidFill>
                <a:latin typeface="Verdana"/>
                <a:cs typeface="Verdana"/>
              </a:rPr>
              <a:t>PP</a:t>
            </a:r>
            <a:r>
              <a:rPr sz="1600" spc="-40">
                <a:solidFill>
                  <a:srgbClr val="231F20"/>
                </a:solidFill>
                <a:latin typeface="Verdana"/>
                <a:cs typeface="Verdana"/>
              </a:rPr>
              <a:t>L</a:t>
            </a:r>
            <a:r>
              <a:rPr sz="1600" spc="-1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1600" spc="80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1600" spc="5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600" spc="-7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600" spc="-25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1600" spc="12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600" spc="6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96271" y="3436391"/>
            <a:ext cx="8649970" cy="3684904"/>
            <a:chOff x="3896271" y="3436391"/>
            <a:chExt cx="8649970" cy="3684904"/>
          </a:xfrm>
        </p:grpSpPr>
        <p:sp>
          <p:nvSpPr>
            <p:cNvPr id="7" name="object 7"/>
            <p:cNvSpPr/>
            <p:nvPr/>
          </p:nvSpPr>
          <p:spPr>
            <a:xfrm>
              <a:off x="11612713" y="3609405"/>
              <a:ext cx="922019" cy="1861185"/>
            </a:xfrm>
            <a:custGeom>
              <a:avLst/>
              <a:gdLst/>
              <a:ahLst/>
              <a:cxnLst/>
              <a:rect l="l" t="t" r="r" b="b"/>
              <a:pathLst>
                <a:path w="922020" h="1861185">
                  <a:moveTo>
                    <a:pt x="922003" y="0"/>
                  </a:moveTo>
                  <a:lnTo>
                    <a:pt x="362083" y="0"/>
                  </a:lnTo>
                  <a:lnTo>
                    <a:pt x="362083" y="1861178"/>
                  </a:lnTo>
                  <a:lnTo>
                    <a:pt x="0" y="1861178"/>
                  </a:lnTo>
                </a:path>
              </a:pathLst>
            </a:custGeom>
            <a:ln w="22323">
              <a:solidFill>
                <a:srgbClr val="3F3F3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414883" y="5405706"/>
              <a:ext cx="242570" cy="130175"/>
            </a:xfrm>
            <a:custGeom>
              <a:avLst/>
              <a:gdLst/>
              <a:ahLst/>
              <a:cxnLst/>
              <a:rect l="l" t="t" r="r" b="b"/>
              <a:pathLst>
                <a:path w="242570" h="130175">
                  <a:moveTo>
                    <a:pt x="242065" y="0"/>
                  </a:moveTo>
                  <a:lnTo>
                    <a:pt x="0" y="64867"/>
                  </a:lnTo>
                  <a:lnTo>
                    <a:pt x="242065" y="129755"/>
                  </a:lnTo>
                  <a:lnTo>
                    <a:pt x="242065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97066" y="3501262"/>
              <a:ext cx="1040130" cy="1828800"/>
            </a:xfrm>
            <a:custGeom>
              <a:avLst/>
              <a:gdLst/>
              <a:ahLst/>
              <a:cxnLst/>
              <a:rect l="l" t="t" r="r" b="b"/>
              <a:pathLst>
                <a:path w="1040129" h="1828800">
                  <a:moveTo>
                    <a:pt x="1039832" y="0"/>
                  </a:moveTo>
                  <a:lnTo>
                    <a:pt x="618839" y="0"/>
                  </a:lnTo>
                  <a:lnTo>
                    <a:pt x="618839" y="1828530"/>
                  </a:lnTo>
                  <a:lnTo>
                    <a:pt x="0" y="1828530"/>
                  </a:lnTo>
                </a:path>
              </a:pathLst>
            </a:custGeom>
            <a:ln w="22323">
              <a:solidFill>
                <a:srgbClr val="4444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292654" y="3436391"/>
              <a:ext cx="242570" cy="130175"/>
            </a:xfrm>
            <a:custGeom>
              <a:avLst/>
              <a:gdLst/>
              <a:ahLst/>
              <a:cxnLst/>
              <a:rect l="l" t="t" r="r" b="b"/>
              <a:pathLst>
                <a:path w="242570" h="130175">
                  <a:moveTo>
                    <a:pt x="0" y="0"/>
                  </a:moveTo>
                  <a:lnTo>
                    <a:pt x="0" y="129755"/>
                  </a:lnTo>
                  <a:lnTo>
                    <a:pt x="242065" y="64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612713" y="4924885"/>
              <a:ext cx="922019" cy="910590"/>
            </a:xfrm>
            <a:custGeom>
              <a:avLst/>
              <a:gdLst/>
              <a:ahLst/>
              <a:cxnLst/>
              <a:rect l="l" t="t" r="r" b="b"/>
              <a:pathLst>
                <a:path w="922020" h="910589">
                  <a:moveTo>
                    <a:pt x="922003" y="0"/>
                  </a:moveTo>
                  <a:lnTo>
                    <a:pt x="554695" y="0"/>
                  </a:lnTo>
                  <a:lnTo>
                    <a:pt x="554695" y="910370"/>
                  </a:lnTo>
                  <a:lnTo>
                    <a:pt x="0" y="910370"/>
                  </a:lnTo>
                </a:path>
              </a:pathLst>
            </a:custGeom>
            <a:ln w="22323">
              <a:solidFill>
                <a:srgbClr val="3F3F3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414883" y="5770373"/>
              <a:ext cx="242570" cy="130175"/>
            </a:xfrm>
            <a:custGeom>
              <a:avLst/>
              <a:gdLst/>
              <a:ahLst/>
              <a:cxnLst/>
              <a:rect l="l" t="t" r="r" b="b"/>
              <a:pathLst>
                <a:path w="242570" h="130175">
                  <a:moveTo>
                    <a:pt x="242065" y="0"/>
                  </a:moveTo>
                  <a:lnTo>
                    <a:pt x="0" y="64867"/>
                  </a:lnTo>
                  <a:lnTo>
                    <a:pt x="242065" y="129755"/>
                  </a:lnTo>
                  <a:lnTo>
                    <a:pt x="242065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297066" y="4796092"/>
              <a:ext cx="1040130" cy="915035"/>
            </a:xfrm>
            <a:custGeom>
              <a:avLst/>
              <a:gdLst/>
              <a:ahLst/>
              <a:cxnLst/>
              <a:rect l="l" t="t" r="r" b="b"/>
              <a:pathLst>
                <a:path w="1040129" h="915035">
                  <a:moveTo>
                    <a:pt x="1039832" y="0"/>
                  </a:moveTo>
                  <a:lnTo>
                    <a:pt x="794321" y="0"/>
                  </a:lnTo>
                  <a:lnTo>
                    <a:pt x="794321" y="914548"/>
                  </a:lnTo>
                  <a:lnTo>
                    <a:pt x="0" y="914548"/>
                  </a:lnTo>
                </a:path>
              </a:pathLst>
            </a:custGeom>
            <a:ln w="22323">
              <a:solidFill>
                <a:srgbClr val="4444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292654" y="4731222"/>
              <a:ext cx="242570" cy="130175"/>
            </a:xfrm>
            <a:custGeom>
              <a:avLst/>
              <a:gdLst/>
              <a:ahLst/>
              <a:cxnLst/>
              <a:rect l="l" t="t" r="r" b="b"/>
              <a:pathLst>
                <a:path w="242570" h="130175">
                  <a:moveTo>
                    <a:pt x="0" y="0"/>
                  </a:moveTo>
                  <a:lnTo>
                    <a:pt x="0" y="129755"/>
                  </a:lnTo>
                  <a:lnTo>
                    <a:pt x="242065" y="64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14895" y="6506948"/>
              <a:ext cx="922019" cy="420370"/>
            </a:xfrm>
            <a:custGeom>
              <a:avLst/>
              <a:gdLst/>
              <a:ahLst/>
              <a:cxnLst/>
              <a:rect l="l" t="t" r="r" b="b"/>
              <a:pathLst>
                <a:path w="922020" h="420370">
                  <a:moveTo>
                    <a:pt x="922003" y="420290"/>
                  </a:moveTo>
                  <a:lnTo>
                    <a:pt x="819985" y="420290"/>
                  </a:lnTo>
                  <a:lnTo>
                    <a:pt x="819985" y="0"/>
                  </a:lnTo>
                  <a:lnTo>
                    <a:pt x="0" y="0"/>
                  </a:lnTo>
                </a:path>
              </a:pathLst>
            </a:custGeom>
            <a:ln w="22323">
              <a:solidFill>
                <a:srgbClr val="4444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92654" y="6862370"/>
              <a:ext cx="242570" cy="130175"/>
            </a:xfrm>
            <a:custGeom>
              <a:avLst/>
              <a:gdLst/>
              <a:ahLst/>
              <a:cxnLst/>
              <a:rect l="l" t="t" r="r" b="b"/>
              <a:pathLst>
                <a:path w="242570" h="130175">
                  <a:moveTo>
                    <a:pt x="0" y="0"/>
                  </a:moveTo>
                  <a:lnTo>
                    <a:pt x="0" y="129755"/>
                  </a:lnTo>
                  <a:lnTo>
                    <a:pt x="242065" y="64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612692" y="6665000"/>
              <a:ext cx="922019" cy="444500"/>
            </a:xfrm>
            <a:custGeom>
              <a:avLst/>
              <a:gdLst/>
              <a:ahLst/>
              <a:cxnLst/>
              <a:rect l="l" t="t" r="r" b="b"/>
              <a:pathLst>
                <a:path w="922020" h="444500">
                  <a:moveTo>
                    <a:pt x="922024" y="444457"/>
                  </a:moveTo>
                  <a:lnTo>
                    <a:pt x="520905" y="444457"/>
                  </a:lnTo>
                  <a:lnTo>
                    <a:pt x="520905" y="0"/>
                  </a:lnTo>
                  <a:lnTo>
                    <a:pt x="0" y="0"/>
                  </a:lnTo>
                </a:path>
              </a:pathLst>
            </a:custGeom>
            <a:ln w="22323">
              <a:solidFill>
                <a:srgbClr val="3F3F3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414873" y="6600125"/>
              <a:ext cx="242570" cy="130175"/>
            </a:xfrm>
            <a:custGeom>
              <a:avLst/>
              <a:gdLst/>
              <a:ahLst/>
              <a:cxnLst/>
              <a:rect l="l" t="t" r="r" b="b"/>
              <a:pathLst>
                <a:path w="242570" h="130175">
                  <a:moveTo>
                    <a:pt x="242065" y="0"/>
                  </a:moveTo>
                  <a:lnTo>
                    <a:pt x="0" y="64867"/>
                  </a:lnTo>
                  <a:lnTo>
                    <a:pt x="242065" y="129755"/>
                  </a:lnTo>
                  <a:lnTo>
                    <a:pt x="242065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42446" y="3574975"/>
              <a:ext cx="596265" cy="1177290"/>
            </a:xfrm>
            <a:custGeom>
              <a:avLst/>
              <a:gdLst/>
              <a:ahLst/>
              <a:cxnLst/>
              <a:rect l="l" t="t" r="r" b="b"/>
              <a:pathLst>
                <a:path w="596264" h="1177289">
                  <a:moveTo>
                    <a:pt x="595908" y="0"/>
                  </a:moveTo>
                  <a:lnTo>
                    <a:pt x="0" y="0"/>
                  </a:lnTo>
                  <a:lnTo>
                    <a:pt x="0" y="1177000"/>
                  </a:lnTo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94111" y="3510104"/>
              <a:ext cx="242570" cy="130175"/>
            </a:xfrm>
            <a:custGeom>
              <a:avLst/>
              <a:gdLst/>
              <a:ahLst/>
              <a:cxnLst/>
              <a:rect l="l" t="t" r="r" b="b"/>
              <a:pathLst>
                <a:path w="242570" h="130175">
                  <a:moveTo>
                    <a:pt x="0" y="0"/>
                  </a:moveTo>
                  <a:lnTo>
                    <a:pt x="0" y="129755"/>
                  </a:lnTo>
                  <a:lnTo>
                    <a:pt x="242065" y="64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80355" y="3753605"/>
              <a:ext cx="55880" cy="0"/>
            </a:xfrm>
            <a:custGeom>
              <a:avLst/>
              <a:gdLst/>
              <a:ahLst/>
              <a:cxnLst/>
              <a:rect l="l" t="t" r="r" b="b"/>
              <a:pathLst>
                <a:path w="55879">
                  <a:moveTo>
                    <a:pt x="55820" y="0"/>
                  </a:moveTo>
                  <a:lnTo>
                    <a:pt x="0" y="0"/>
                  </a:lnTo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03383" y="3753605"/>
              <a:ext cx="371475" cy="0"/>
            </a:xfrm>
            <a:custGeom>
              <a:avLst/>
              <a:gdLst/>
              <a:ahLst/>
              <a:cxnLst/>
              <a:rect l="l" t="t" r="r" b="b"/>
              <a:pathLst>
                <a:path w="371475">
                  <a:moveTo>
                    <a:pt x="370972" y="0"/>
                  </a:moveTo>
                  <a:lnTo>
                    <a:pt x="0" y="0"/>
                  </a:lnTo>
                </a:path>
              </a:pathLst>
            </a:custGeom>
            <a:ln w="22323">
              <a:solidFill>
                <a:srgbClr val="05659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94571" y="3753605"/>
              <a:ext cx="55880" cy="55880"/>
            </a:xfrm>
            <a:custGeom>
              <a:avLst/>
              <a:gdLst/>
              <a:ahLst/>
              <a:cxnLst/>
              <a:rect l="l" t="t" r="r" b="b"/>
              <a:pathLst>
                <a:path w="55879" h="55879">
                  <a:moveTo>
                    <a:pt x="55820" y="0"/>
                  </a:moveTo>
                  <a:lnTo>
                    <a:pt x="0" y="0"/>
                  </a:lnTo>
                  <a:lnTo>
                    <a:pt x="0" y="55820"/>
                  </a:lnTo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94570" y="3907846"/>
              <a:ext cx="0" cy="541655"/>
            </a:xfrm>
            <a:custGeom>
              <a:avLst/>
              <a:gdLst/>
              <a:ahLst/>
              <a:cxnLst/>
              <a:rect l="l" t="t" r="r" b="b"/>
              <a:pathLst>
                <a:path h="541654">
                  <a:moveTo>
                    <a:pt x="0" y="0"/>
                  </a:moveTo>
                  <a:lnTo>
                    <a:pt x="0" y="541292"/>
                  </a:lnTo>
                </a:path>
              </a:pathLst>
            </a:custGeom>
            <a:ln w="22323">
              <a:solidFill>
                <a:srgbClr val="05659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94570" y="4498350"/>
              <a:ext cx="0" cy="55880"/>
            </a:xfrm>
            <a:custGeom>
              <a:avLst/>
              <a:gdLst/>
              <a:ahLst/>
              <a:cxnLst/>
              <a:rect l="l" t="t" r="r" b="b"/>
              <a:pathLst>
                <a:path h="55879">
                  <a:moveTo>
                    <a:pt x="0" y="0"/>
                  </a:moveTo>
                  <a:lnTo>
                    <a:pt x="0" y="55820"/>
                  </a:lnTo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329698" y="4509929"/>
              <a:ext cx="130175" cy="242570"/>
            </a:xfrm>
            <a:custGeom>
              <a:avLst/>
              <a:gdLst/>
              <a:ahLst/>
              <a:cxnLst/>
              <a:rect l="l" t="t" r="r" b="b"/>
              <a:pathLst>
                <a:path w="130175" h="242570">
                  <a:moveTo>
                    <a:pt x="129755" y="0"/>
                  </a:moveTo>
                  <a:lnTo>
                    <a:pt x="0" y="0"/>
                  </a:lnTo>
                  <a:lnTo>
                    <a:pt x="64867" y="242065"/>
                  </a:lnTo>
                  <a:lnTo>
                    <a:pt x="129755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907701" y="4751978"/>
              <a:ext cx="974090" cy="834390"/>
            </a:xfrm>
            <a:custGeom>
              <a:avLst/>
              <a:gdLst/>
              <a:ahLst/>
              <a:cxnLst/>
              <a:rect l="l" t="t" r="r" b="b"/>
              <a:pathLst>
                <a:path w="974089" h="834389">
                  <a:moveTo>
                    <a:pt x="973739" y="833932"/>
                  </a:moveTo>
                  <a:lnTo>
                    <a:pt x="0" y="833932"/>
                  </a:lnTo>
                  <a:lnTo>
                    <a:pt x="0" y="0"/>
                  </a:lnTo>
                  <a:lnTo>
                    <a:pt x="973739" y="0"/>
                  </a:lnTo>
                  <a:lnTo>
                    <a:pt x="973739" y="833932"/>
                  </a:lnTo>
                  <a:close/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036829" y="5046410"/>
            <a:ext cx="7366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14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1400" spc="15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1400" spc="95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1400" spc="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400" spc="25">
                <a:solidFill>
                  <a:srgbClr val="231F20"/>
                </a:solidFill>
                <a:latin typeface="Verdana"/>
                <a:cs typeface="Verdana"/>
              </a:rPr>
              <a:t>x</a:t>
            </a:r>
            <a:r>
              <a:rPr sz="1400" spc="-100">
                <a:solidFill>
                  <a:srgbClr val="231F20"/>
                </a:solidFill>
                <a:latin typeface="Verdana"/>
                <a:cs typeface="Verdana"/>
              </a:rPr>
              <a:t>.</a:t>
            </a:r>
            <a:r>
              <a:rPr sz="1400" spc="-55">
                <a:solidFill>
                  <a:srgbClr val="231F20"/>
                </a:solidFill>
                <a:latin typeface="Verdana"/>
                <a:cs typeface="Verdana"/>
              </a:rPr>
              <a:t>j</a:t>
            </a:r>
            <a:r>
              <a:rPr sz="1400" spc="-3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898634" y="3574980"/>
            <a:ext cx="8516620" cy="5033010"/>
            <a:chOff x="2898634" y="3574980"/>
            <a:chExt cx="8516620" cy="5033010"/>
          </a:xfrm>
        </p:grpSpPr>
        <p:sp>
          <p:nvSpPr>
            <p:cNvPr id="30" name="object 30"/>
            <p:cNvSpPr/>
            <p:nvPr/>
          </p:nvSpPr>
          <p:spPr>
            <a:xfrm>
              <a:off x="2898634" y="5893904"/>
              <a:ext cx="1789430" cy="1789430"/>
            </a:xfrm>
            <a:custGeom>
              <a:avLst/>
              <a:gdLst/>
              <a:ahLst/>
              <a:cxnLst/>
              <a:rect l="l" t="t" r="r" b="b"/>
              <a:pathLst>
                <a:path w="1789429" h="1789429">
                  <a:moveTo>
                    <a:pt x="1789390" y="0"/>
                  </a:moveTo>
                  <a:lnTo>
                    <a:pt x="0" y="0"/>
                  </a:lnTo>
                  <a:lnTo>
                    <a:pt x="0" y="1789380"/>
                  </a:lnTo>
                  <a:lnTo>
                    <a:pt x="1789390" y="1789380"/>
                  </a:lnTo>
                  <a:lnTo>
                    <a:pt x="178939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036181" y="3574980"/>
              <a:ext cx="6379210" cy="1263650"/>
            </a:xfrm>
            <a:custGeom>
              <a:avLst/>
              <a:gdLst/>
              <a:ahLst/>
              <a:cxnLst/>
              <a:rect l="l" t="t" r="r" b="b"/>
              <a:pathLst>
                <a:path w="6379209" h="1263650">
                  <a:moveTo>
                    <a:pt x="6378716" y="0"/>
                  </a:moveTo>
                  <a:lnTo>
                    <a:pt x="0" y="0"/>
                  </a:lnTo>
                  <a:lnTo>
                    <a:pt x="0" y="1263207"/>
                  </a:lnTo>
                  <a:lnTo>
                    <a:pt x="6378716" y="1263207"/>
                  </a:lnTo>
                  <a:lnTo>
                    <a:pt x="6378716" y="0"/>
                  </a:lnTo>
                  <a:close/>
                </a:path>
              </a:pathLst>
            </a:custGeom>
            <a:solidFill>
              <a:srgbClr val="DAF0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36181" y="7358948"/>
              <a:ext cx="6379210" cy="1249045"/>
            </a:xfrm>
            <a:custGeom>
              <a:avLst/>
              <a:gdLst/>
              <a:ahLst/>
              <a:cxnLst/>
              <a:rect l="l" t="t" r="r" b="b"/>
              <a:pathLst>
                <a:path w="6379209" h="1249045">
                  <a:moveTo>
                    <a:pt x="6378716" y="0"/>
                  </a:moveTo>
                  <a:lnTo>
                    <a:pt x="0" y="0"/>
                  </a:lnTo>
                  <a:lnTo>
                    <a:pt x="0" y="1248967"/>
                  </a:lnTo>
                  <a:lnTo>
                    <a:pt x="6378716" y="1248967"/>
                  </a:lnTo>
                  <a:lnTo>
                    <a:pt x="6378716" y="0"/>
                  </a:lnTo>
                  <a:close/>
                </a:path>
              </a:pathLst>
            </a:custGeom>
            <a:solidFill>
              <a:srgbClr val="EFB1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690579" y="4144569"/>
            <a:ext cx="1246505" cy="4184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48615" marR="5080" indent="-336550">
              <a:lnSpc>
                <a:spcPts val="1410"/>
              </a:lnSpc>
              <a:spcBef>
                <a:spcPts val="375"/>
              </a:spcBef>
            </a:pPr>
            <a:r>
              <a:rPr sz="1400" spc="85">
                <a:solidFill>
                  <a:srgbClr val="231F20"/>
                </a:solidFill>
                <a:latin typeface="Verdana"/>
                <a:cs typeface="Verdana"/>
              </a:rPr>
              <a:t>Co</a:t>
            </a:r>
            <a:r>
              <a:rPr sz="1400" spc="-25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1400" spc="-5">
                <a:solidFill>
                  <a:srgbClr val="231F20"/>
                </a:solidFill>
                <a:latin typeface="Verdana"/>
                <a:cs typeface="Verdana"/>
              </a:rPr>
              <a:t>v</a:t>
            </a:r>
            <a:r>
              <a:rPr sz="1400" spc="4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400" spc="5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1400" spc="-5">
                <a:solidFill>
                  <a:srgbClr val="231F20"/>
                </a:solidFill>
                <a:latin typeface="Verdana"/>
                <a:cs typeface="Verdana"/>
              </a:rPr>
              <a:t>sa</a:t>
            </a:r>
            <a:r>
              <a:rPr sz="1400" spc="4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400" spc="35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1400" spc="95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400" spc="-10">
                <a:solidFill>
                  <a:srgbClr val="231F20"/>
                </a:solidFill>
                <a:latin typeface="Verdana"/>
                <a:cs typeface="Verdana"/>
              </a:rPr>
              <a:t>n  </a:t>
            </a:r>
            <a:r>
              <a:rPr sz="1400" spc="40">
                <a:solidFill>
                  <a:srgbClr val="231F20"/>
                </a:solidFill>
                <a:latin typeface="Verdana"/>
                <a:cs typeface="Verdana"/>
              </a:rPr>
              <a:t>Route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49729" y="4144569"/>
            <a:ext cx="725170" cy="4184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88265" marR="5080" indent="-76200">
              <a:lnSpc>
                <a:spcPts val="1410"/>
              </a:lnSpc>
              <a:spcBef>
                <a:spcPts val="375"/>
              </a:spcBef>
            </a:pPr>
            <a:r>
              <a:rPr sz="1400" spc="-3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400" spc="3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400" spc="-5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400" spc="35">
                <a:solidFill>
                  <a:srgbClr val="231F20"/>
                </a:solidFill>
                <a:latin typeface="Verdana"/>
                <a:cs typeface="Verdana"/>
              </a:rPr>
              <a:t>si</a:t>
            </a:r>
            <a:r>
              <a:rPr sz="1400" spc="5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400" spc="-10">
                <a:solidFill>
                  <a:srgbClr val="231F20"/>
                </a:solidFill>
                <a:latin typeface="Verdana"/>
                <a:cs typeface="Verdana"/>
              </a:rPr>
              <a:t>n  </a:t>
            </a:r>
            <a:r>
              <a:rPr sz="1400" spc="40">
                <a:solidFill>
                  <a:srgbClr val="231F20"/>
                </a:solidFill>
                <a:latin typeface="Verdana"/>
                <a:cs typeface="Verdana"/>
              </a:rPr>
              <a:t>Route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859657" y="4144569"/>
            <a:ext cx="706120" cy="4184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78740" marR="5080" indent="-66675">
              <a:lnSpc>
                <a:spcPts val="1410"/>
              </a:lnSpc>
              <a:spcBef>
                <a:spcPts val="375"/>
              </a:spcBef>
            </a:pPr>
            <a:r>
              <a:rPr sz="1400" spc="-3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400" spc="70">
                <a:solidFill>
                  <a:srgbClr val="231F20"/>
                </a:solidFill>
                <a:latin typeface="Verdana"/>
                <a:cs typeface="Verdana"/>
              </a:rPr>
              <a:t>pee</a:t>
            </a:r>
            <a:r>
              <a:rPr sz="1400" spc="55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1400" spc="-10">
                <a:solidFill>
                  <a:srgbClr val="231F20"/>
                </a:solidFill>
                <a:latin typeface="Verdana"/>
                <a:cs typeface="Verdana"/>
              </a:rPr>
              <a:t>h  </a:t>
            </a:r>
            <a:r>
              <a:rPr sz="1400" spc="40">
                <a:solidFill>
                  <a:srgbClr val="231F20"/>
                </a:solidFill>
                <a:latin typeface="Verdana"/>
                <a:cs typeface="Verdana"/>
              </a:rPr>
              <a:t>Route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188844" y="4144569"/>
            <a:ext cx="916305" cy="4184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83515" marR="5080" indent="-171450">
              <a:lnSpc>
                <a:spcPts val="1410"/>
              </a:lnSpc>
              <a:spcBef>
                <a:spcPts val="375"/>
              </a:spcBef>
            </a:pPr>
            <a:r>
              <a:rPr sz="1400" spc="150">
                <a:solidFill>
                  <a:srgbClr val="231F20"/>
                </a:solidFill>
                <a:latin typeface="Verdana"/>
                <a:cs typeface="Verdana"/>
              </a:rPr>
              <a:t>W</a:t>
            </a:r>
            <a:r>
              <a:rPr sz="1400" spc="4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400" spc="70">
                <a:solidFill>
                  <a:srgbClr val="231F20"/>
                </a:solidFill>
                <a:latin typeface="Verdana"/>
                <a:cs typeface="Verdana"/>
              </a:rPr>
              <a:t>bh</a:t>
            </a:r>
            <a:r>
              <a:rPr sz="1400" spc="65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400" spc="95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400" spc="-10">
                <a:solidFill>
                  <a:srgbClr val="231F20"/>
                </a:solidFill>
                <a:latin typeface="Verdana"/>
                <a:cs typeface="Verdana"/>
              </a:rPr>
              <a:t>k  </a:t>
            </a:r>
            <a:r>
              <a:rPr sz="1400" spc="40">
                <a:solidFill>
                  <a:srgbClr val="231F20"/>
                </a:solidFill>
                <a:latin typeface="Verdana"/>
                <a:cs typeface="Verdana"/>
              </a:rPr>
              <a:t>Route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42321" y="8196526"/>
            <a:ext cx="1331595" cy="423545"/>
          </a:xfrm>
          <a:prstGeom prst="rect">
            <a:avLst/>
          </a:prstGeom>
          <a:solidFill>
            <a:srgbClr val="E3F3F8"/>
          </a:solidFill>
          <a:ln w="22323">
            <a:solidFill>
              <a:srgbClr val="056598"/>
            </a:solidFill>
          </a:ln>
        </p:spPr>
        <p:txBody>
          <a:bodyPr vert="horz" wrap="square" lIns="0" tIns="94615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745"/>
              </a:spcBef>
            </a:pPr>
            <a:r>
              <a:rPr sz="1400" spc="5">
                <a:solidFill>
                  <a:srgbClr val="231F20"/>
                </a:solidFill>
                <a:latin typeface="Verdana"/>
                <a:cs typeface="Verdana"/>
              </a:rPr>
              <a:t>knexfile.js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127585" y="6461603"/>
            <a:ext cx="1331595" cy="304165"/>
          </a:xfrm>
          <a:prstGeom prst="rect">
            <a:avLst/>
          </a:prstGeom>
          <a:solidFill>
            <a:srgbClr val="056598"/>
          </a:solidFill>
          <a:ln w="22323">
            <a:solidFill>
              <a:srgbClr val="FFFFFF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275"/>
              </a:spcBef>
            </a:pPr>
            <a:r>
              <a:rPr sz="1400" spc="30">
                <a:solidFill>
                  <a:srgbClr val="FFFFFF"/>
                </a:solidFill>
                <a:latin typeface="Verdana"/>
                <a:cs typeface="Verdana"/>
              </a:rPr>
              <a:t>connection.js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127585" y="6850169"/>
            <a:ext cx="1331595" cy="304165"/>
          </a:xfrm>
          <a:prstGeom prst="rect">
            <a:avLst/>
          </a:prstGeom>
          <a:solidFill>
            <a:srgbClr val="056598"/>
          </a:solidFill>
          <a:ln w="22323">
            <a:solidFill>
              <a:srgbClr val="FFFFFF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60"/>
              </a:spcBef>
            </a:pPr>
            <a:r>
              <a:rPr sz="1400" spc="30">
                <a:solidFill>
                  <a:srgbClr val="FFFFFF"/>
                </a:solidFill>
                <a:latin typeface="Verdana"/>
                <a:cs typeface="Verdana"/>
              </a:rPr>
              <a:t>MIGRATIONS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27585" y="7247689"/>
            <a:ext cx="1331595" cy="304165"/>
          </a:xfrm>
          <a:prstGeom prst="rect">
            <a:avLst/>
          </a:prstGeom>
          <a:solidFill>
            <a:srgbClr val="056598"/>
          </a:solidFill>
          <a:ln w="22323">
            <a:solidFill>
              <a:srgbClr val="FFFFFF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353060">
              <a:lnSpc>
                <a:spcPct val="100000"/>
              </a:lnSpc>
              <a:spcBef>
                <a:spcPts val="330"/>
              </a:spcBef>
            </a:pPr>
            <a:r>
              <a:rPr sz="1400" spc="30">
                <a:solidFill>
                  <a:srgbClr val="FFFFFF"/>
                </a:solidFill>
                <a:latin typeface="Verdana"/>
                <a:cs typeface="Verdana"/>
              </a:rPr>
              <a:t>SEEDS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036181" y="5173224"/>
            <a:ext cx="6379210" cy="1774825"/>
          </a:xfrm>
          <a:custGeom>
            <a:avLst/>
            <a:gdLst/>
            <a:ahLst/>
            <a:cxnLst/>
            <a:rect l="l" t="t" r="r" b="b"/>
            <a:pathLst>
              <a:path w="6379209" h="1774825">
                <a:moveTo>
                  <a:pt x="6378716" y="0"/>
                </a:moveTo>
                <a:lnTo>
                  <a:pt x="0" y="0"/>
                </a:lnTo>
                <a:lnTo>
                  <a:pt x="0" y="1774542"/>
                </a:lnTo>
                <a:lnTo>
                  <a:pt x="6378716" y="1774542"/>
                </a:lnTo>
                <a:lnTo>
                  <a:pt x="6378716" y="0"/>
                </a:lnTo>
                <a:close/>
              </a:path>
            </a:pathLst>
          </a:custGeom>
          <a:solidFill>
            <a:srgbClr val="AFD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653596" y="5571203"/>
            <a:ext cx="1246505" cy="4184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81305" marR="5080" indent="-269240">
              <a:lnSpc>
                <a:spcPts val="1410"/>
              </a:lnSpc>
              <a:spcBef>
                <a:spcPts val="375"/>
              </a:spcBef>
            </a:pPr>
            <a:r>
              <a:rPr sz="1400" spc="85">
                <a:solidFill>
                  <a:srgbClr val="231F20"/>
                </a:solidFill>
                <a:latin typeface="Verdana"/>
                <a:cs typeface="Verdana"/>
              </a:rPr>
              <a:t>Co</a:t>
            </a:r>
            <a:r>
              <a:rPr sz="1400" spc="-25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1400" spc="-5">
                <a:solidFill>
                  <a:srgbClr val="231F20"/>
                </a:solidFill>
                <a:latin typeface="Verdana"/>
                <a:cs typeface="Verdana"/>
              </a:rPr>
              <a:t>v</a:t>
            </a:r>
            <a:r>
              <a:rPr sz="1400" spc="4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400" spc="5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1400" spc="-5">
                <a:solidFill>
                  <a:srgbClr val="231F20"/>
                </a:solidFill>
                <a:latin typeface="Verdana"/>
                <a:cs typeface="Verdana"/>
              </a:rPr>
              <a:t>sa</a:t>
            </a:r>
            <a:r>
              <a:rPr sz="1400" spc="4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400" spc="35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1400" spc="95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400" spc="-10">
                <a:solidFill>
                  <a:srgbClr val="231F20"/>
                </a:solidFill>
                <a:latin typeface="Verdana"/>
                <a:cs typeface="Verdana"/>
              </a:rPr>
              <a:t>n  </a:t>
            </a:r>
            <a:r>
              <a:rPr sz="1400" spc="25">
                <a:solidFill>
                  <a:srgbClr val="231F20"/>
                </a:solidFill>
                <a:latin typeface="Verdana"/>
                <a:cs typeface="Verdana"/>
              </a:rPr>
              <a:t>Service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527662" y="4056617"/>
            <a:ext cx="5758815" cy="2040255"/>
            <a:chOff x="5527662" y="4056617"/>
            <a:chExt cx="5758815" cy="2040255"/>
          </a:xfrm>
        </p:grpSpPr>
        <p:sp>
          <p:nvSpPr>
            <p:cNvPr id="44" name="object 44"/>
            <p:cNvSpPr/>
            <p:nvPr/>
          </p:nvSpPr>
          <p:spPr>
            <a:xfrm>
              <a:off x="5539092" y="5492492"/>
              <a:ext cx="1452245" cy="593090"/>
            </a:xfrm>
            <a:custGeom>
              <a:avLst/>
              <a:gdLst/>
              <a:ahLst/>
              <a:cxnLst/>
              <a:rect l="l" t="t" r="r" b="b"/>
              <a:pathLst>
                <a:path w="1452245" h="593089">
                  <a:moveTo>
                    <a:pt x="1451840" y="592892"/>
                  </a:moveTo>
                  <a:lnTo>
                    <a:pt x="0" y="592892"/>
                  </a:lnTo>
                  <a:lnTo>
                    <a:pt x="0" y="0"/>
                  </a:lnTo>
                  <a:lnTo>
                    <a:pt x="1451840" y="0"/>
                  </a:lnTo>
                  <a:lnTo>
                    <a:pt x="1451840" y="592892"/>
                  </a:lnTo>
                  <a:close/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587635" y="4068047"/>
              <a:ext cx="1452245" cy="593090"/>
            </a:xfrm>
            <a:custGeom>
              <a:avLst/>
              <a:gdLst/>
              <a:ahLst/>
              <a:cxnLst/>
              <a:rect l="l" t="t" r="r" b="b"/>
              <a:pathLst>
                <a:path w="1452245" h="593089">
                  <a:moveTo>
                    <a:pt x="1451840" y="592892"/>
                  </a:moveTo>
                  <a:lnTo>
                    <a:pt x="0" y="592892"/>
                  </a:lnTo>
                  <a:lnTo>
                    <a:pt x="0" y="0"/>
                  </a:lnTo>
                  <a:lnTo>
                    <a:pt x="1451840" y="0"/>
                  </a:lnTo>
                  <a:lnTo>
                    <a:pt x="1451840" y="592892"/>
                  </a:lnTo>
                  <a:close/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184548" y="4068047"/>
              <a:ext cx="1256030" cy="593090"/>
            </a:xfrm>
            <a:custGeom>
              <a:avLst/>
              <a:gdLst/>
              <a:ahLst/>
              <a:cxnLst/>
              <a:rect l="l" t="t" r="r" b="b"/>
              <a:pathLst>
                <a:path w="1256029" h="593089">
                  <a:moveTo>
                    <a:pt x="1255501" y="592892"/>
                  </a:moveTo>
                  <a:lnTo>
                    <a:pt x="0" y="592892"/>
                  </a:lnTo>
                  <a:lnTo>
                    <a:pt x="0" y="0"/>
                  </a:lnTo>
                  <a:lnTo>
                    <a:pt x="1255501" y="0"/>
                  </a:lnTo>
                  <a:lnTo>
                    <a:pt x="1255501" y="592892"/>
                  </a:lnTo>
                  <a:close/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584767" y="4068047"/>
              <a:ext cx="1256030" cy="593090"/>
            </a:xfrm>
            <a:custGeom>
              <a:avLst/>
              <a:gdLst/>
              <a:ahLst/>
              <a:cxnLst/>
              <a:rect l="l" t="t" r="r" b="b"/>
              <a:pathLst>
                <a:path w="1256029" h="593089">
                  <a:moveTo>
                    <a:pt x="1255521" y="592892"/>
                  </a:moveTo>
                  <a:lnTo>
                    <a:pt x="0" y="592892"/>
                  </a:lnTo>
                  <a:lnTo>
                    <a:pt x="0" y="0"/>
                  </a:lnTo>
                  <a:lnTo>
                    <a:pt x="1255521" y="0"/>
                  </a:lnTo>
                  <a:lnTo>
                    <a:pt x="1255521" y="592892"/>
                  </a:lnTo>
                  <a:close/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019037" y="4068047"/>
              <a:ext cx="1256030" cy="593090"/>
            </a:xfrm>
            <a:custGeom>
              <a:avLst/>
              <a:gdLst/>
              <a:ahLst/>
              <a:cxnLst/>
              <a:rect l="l" t="t" r="r" b="b"/>
              <a:pathLst>
                <a:path w="1256029" h="593089">
                  <a:moveTo>
                    <a:pt x="1255521" y="592892"/>
                  </a:moveTo>
                  <a:lnTo>
                    <a:pt x="0" y="592892"/>
                  </a:lnTo>
                  <a:lnTo>
                    <a:pt x="0" y="0"/>
                  </a:lnTo>
                  <a:lnTo>
                    <a:pt x="1255521" y="0"/>
                  </a:lnTo>
                  <a:lnTo>
                    <a:pt x="1255521" y="592892"/>
                  </a:lnTo>
                  <a:close/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925599" y="5492492"/>
              <a:ext cx="1315085" cy="593090"/>
            </a:xfrm>
            <a:custGeom>
              <a:avLst/>
              <a:gdLst/>
              <a:ahLst/>
              <a:cxnLst/>
              <a:rect l="l" t="t" r="r" b="b"/>
              <a:pathLst>
                <a:path w="1315084" h="593089">
                  <a:moveTo>
                    <a:pt x="1315028" y="592892"/>
                  </a:moveTo>
                  <a:lnTo>
                    <a:pt x="0" y="592892"/>
                  </a:lnTo>
                  <a:lnTo>
                    <a:pt x="0" y="0"/>
                  </a:lnTo>
                  <a:lnTo>
                    <a:pt x="1315028" y="0"/>
                  </a:lnTo>
                  <a:lnTo>
                    <a:pt x="1315028" y="592892"/>
                  </a:lnTo>
                  <a:close/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922642" y="5492492"/>
              <a:ext cx="1315085" cy="593090"/>
            </a:xfrm>
            <a:custGeom>
              <a:avLst/>
              <a:gdLst/>
              <a:ahLst/>
              <a:cxnLst/>
              <a:rect l="l" t="t" r="r" b="b"/>
              <a:pathLst>
                <a:path w="1315084" h="593089">
                  <a:moveTo>
                    <a:pt x="1315028" y="592892"/>
                  </a:moveTo>
                  <a:lnTo>
                    <a:pt x="0" y="592892"/>
                  </a:lnTo>
                  <a:lnTo>
                    <a:pt x="0" y="0"/>
                  </a:lnTo>
                  <a:lnTo>
                    <a:pt x="1315028" y="0"/>
                  </a:lnTo>
                  <a:lnTo>
                    <a:pt x="1315028" y="592892"/>
                  </a:lnTo>
                  <a:close/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771646" y="6236911"/>
            <a:ext cx="1315085" cy="593090"/>
          </a:xfrm>
          <a:prstGeom prst="rect">
            <a:avLst/>
          </a:prstGeom>
          <a:solidFill>
            <a:srgbClr val="AFDCED"/>
          </a:solidFill>
          <a:ln w="22323">
            <a:solidFill>
              <a:srgbClr val="056598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299720" marR="315595" indent="-8255">
              <a:lnSpc>
                <a:spcPts val="1410"/>
              </a:lnSpc>
              <a:spcBef>
                <a:spcPts val="994"/>
              </a:spcBef>
            </a:pPr>
            <a:r>
              <a:rPr sz="1400" spc="-3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400" spc="3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400" spc="-5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400" spc="35">
                <a:solidFill>
                  <a:srgbClr val="231F20"/>
                </a:solidFill>
                <a:latin typeface="Verdana"/>
                <a:cs typeface="Verdana"/>
              </a:rPr>
              <a:t>si</a:t>
            </a:r>
            <a:r>
              <a:rPr sz="1400" spc="5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400" spc="-10">
                <a:solidFill>
                  <a:srgbClr val="231F20"/>
                </a:solidFill>
                <a:latin typeface="Verdana"/>
                <a:cs typeface="Verdana"/>
              </a:rPr>
              <a:t>n  </a:t>
            </a:r>
            <a:r>
              <a:rPr sz="1400">
                <a:solidFill>
                  <a:srgbClr val="231F20"/>
                </a:solidFill>
                <a:latin typeface="Verdana"/>
                <a:cs typeface="Verdana"/>
              </a:rPr>
              <a:t>Se</a:t>
            </a:r>
            <a:r>
              <a:rPr sz="1400" spc="35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1400" spc="15">
                <a:solidFill>
                  <a:srgbClr val="231F20"/>
                </a:solidFill>
                <a:latin typeface="Verdana"/>
                <a:cs typeface="Verdana"/>
              </a:rPr>
              <a:t>v</a:t>
            </a:r>
            <a:r>
              <a:rPr sz="1400" spc="35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1400" spc="75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1400" spc="1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28805" y="5571268"/>
            <a:ext cx="708660" cy="4184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indent="1270">
              <a:lnSpc>
                <a:spcPts val="1410"/>
              </a:lnSpc>
              <a:spcBef>
                <a:spcPts val="375"/>
              </a:spcBef>
            </a:pPr>
            <a:r>
              <a:rPr sz="1400" spc="-3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400" spc="70">
                <a:solidFill>
                  <a:srgbClr val="231F20"/>
                </a:solidFill>
                <a:latin typeface="Verdana"/>
                <a:cs typeface="Verdana"/>
              </a:rPr>
              <a:t>pee</a:t>
            </a:r>
            <a:r>
              <a:rPr sz="1400" spc="55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1400" spc="-10">
                <a:solidFill>
                  <a:srgbClr val="231F20"/>
                </a:solidFill>
                <a:latin typeface="Verdana"/>
                <a:cs typeface="Verdana"/>
              </a:rPr>
              <a:t>h  </a:t>
            </a:r>
            <a:r>
              <a:rPr sz="1400">
                <a:solidFill>
                  <a:srgbClr val="231F20"/>
                </a:solidFill>
                <a:latin typeface="Verdana"/>
                <a:cs typeface="Verdana"/>
              </a:rPr>
              <a:t>Se</a:t>
            </a:r>
            <a:r>
              <a:rPr sz="1400" spc="35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1400" spc="15">
                <a:solidFill>
                  <a:srgbClr val="231F20"/>
                </a:solidFill>
                <a:latin typeface="Verdana"/>
                <a:cs typeface="Verdana"/>
              </a:rPr>
              <a:t>v</a:t>
            </a:r>
            <a:r>
              <a:rPr sz="1400" spc="35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1400" spc="75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1400" spc="1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888730" y="6247718"/>
            <a:ext cx="1315085" cy="593090"/>
          </a:xfrm>
          <a:prstGeom prst="rect">
            <a:avLst/>
          </a:prstGeom>
          <a:solidFill>
            <a:srgbClr val="AFDCED"/>
          </a:solidFill>
          <a:ln w="22323">
            <a:solidFill>
              <a:srgbClr val="056598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03200" marR="195580" algn="ctr">
              <a:lnSpc>
                <a:spcPts val="1410"/>
              </a:lnSpc>
              <a:spcBef>
                <a:spcPts val="295"/>
              </a:spcBef>
            </a:pPr>
            <a:r>
              <a:rPr sz="1400" spc="45">
                <a:solidFill>
                  <a:srgbClr val="231F20"/>
                </a:solidFill>
                <a:latin typeface="Verdana"/>
                <a:cs typeface="Verdana"/>
              </a:rPr>
              <a:t>Emotion </a:t>
            </a:r>
            <a:r>
              <a:rPr sz="1400" spc="50">
                <a:solidFill>
                  <a:srgbClr val="231F20"/>
                </a:solidFill>
                <a:latin typeface="Verdana"/>
                <a:cs typeface="Verdana"/>
              </a:rPr>
              <a:t> D</a:t>
            </a:r>
            <a:r>
              <a:rPr sz="1400" spc="3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400" spc="2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400" spc="4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400" spc="110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1400" spc="4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400" spc="35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1400" spc="95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400" spc="-10">
                <a:solidFill>
                  <a:srgbClr val="231F20"/>
                </a:solidFill>
                <a:latin typeface="Verdana"/>
                <a:cs typeface="Verdana"/>
              </a:rPr>
              <a:t>n  </a:t>
            </a:r>
            <a:r>
              <a:rPr sz="1400" spc="25">
                <a:solidFill>
                  <a:srgbClr val="231F20"/>
                </a:solidFill>
                <a:latin typeface="Verdana"/>
                <a:cs typeface="Verdana"/>
              </a:rPr>
              <a:t>Service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108709" y="5571268"/>
            <a:ext cx="942975" cy="4184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9539" marR="5080" indent="-117475">
              <a:lnSpc>
                <a:spcPts val="1410"/>
              </a:lnSpc>
              <a:spcBef>
                <a:spcPts val="375"/>
              </a:spcBef>
            </a:pPr>
            <a:r>
              <a:rPr sz="1400" spc="150">
                <a:solidFill>
                  <a:srgbClr val="231F20"/>
                </a:solidFill>
                <a:latin typeface="Verdana"/>
                <a:cs typeface="Verdana"/>
              </a:rPr>
              <a:t>W</a:t>
            </a:r>
            <a:r>
              <a:rPr sz="1400" spc="4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400" spc="105">
                <a:solidFill>
                  <a:srgbClr val="231F20"/>
                </a:solidFill>
                <a:latin typeface="Verdana"/>
                <a:cs typeface="Verdana"/>
              </a:rPr>
              <a:t>b</a:t>
            </a:r>
            <a:r>
              <a:rPr sz="1400" spc="50">
                <a:solidFill>
                  <a:srgbClr val="231F20"/>
                </a:solidFill>
                <a:latin typeface="Verdana"/>
                <a:cs typeface="Verdana"/>
              </a:rPr>
              <a:t>H</a:t>
            </a:r>
            <a:r>
              <a:rPr sz="1400" spc="95">
                <a:solidFill>
                  <a:srgbClr val="231F20"/>
                </a:solidFill>
                <a:latin typeface="Verdana"/>
                <a:cs typeface="Verdana"/>
              </a:rPr>
              <a:t>oo</a:t>
            </a:r>
            <a:r>
              <a:rPr sz="1400" spc="-10">
                <a:solidFill>
                  <a:srgbClr val="231F20"/>
                </a:solidFill>
                <a:latin typeface="Verdana"/>
                <a:cs typeface="Verdana"/>
              </a:rPr>
              <a:t>k  </a:t>
            </a:r>
            <a:r>
              <a:rPr sz="1400" spc="25">
                <a:solidFill>
                  <a:srgbClr val="231F20"/>
                </a:solidFill>
                <a:latin typeface="Verdana"/>
                <a:cs typeface="Verdana"/>
              </a:rPr>
              <a:t>Service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2534728" y="3397514"/>
            <a:ext cx="1623060" cy="834390"/>
          </a:xfrm>
          <a:custGeom>
            <a:avLst/>
            <a:gdLst/>
            <a:ahLst/>
            <a:cxnLst/>
            <a:rect l="l" t="t" r="r" b="b"/>
            <a:pathLst>
              <a:path w="1623059" h="834389">
                <a:moveTo>
                  <a:pt x="1622924" y="833932"/>
                </a:moveTo>
                <a:lnTo>
                  <a:pt x="0" y="833932"/>
                </a:lnTo>
                <a:lnTo>
                  <a:pt x="0" y="0"/>
                </a:lnTo>
                <a:lnTo>
                  <a:pt x="1622924" y="0"/>
                </a:lnTo>
                <a:lnTo>
                  <a:pt x="1622924" y="833932"/>
                </a:lnTo>
                <a:close/>
              </a:path>
            </a:pathLst>
          </a:custGeom>
          <a:ln w="22323">
            <a:solidFill>
              <a:srgbClr val="AE3E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2647826" y="3415917"/>
            <a:ext cx="1397000" cy="775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445" algn="ctr">
              <a:lnSpc>
                <a:spcPts val="1545"/>
              </a:lnSpc>
              <a:spcBef>
                <a:spcPts val="105"/>
              </a:spcBef>
            </a:pPr>
            <a:r>
              <a:rPr sz="1400" spc="5">
                <a:solidFill>
                  <a:srgbClr val="231F20"/>
                </a:solidFill>
                <a:latin typeface="Verdana"/>
                <a:cs typeface="Verdana"/>
              </a:rPr>
              <a:t>IBM</a:t>
            </a:r>
            <a:r>
              <a:rPr sz="1400" spc="-114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400" spc="75">
                <a:solidFill>
                  <a:srgbClr val="231F20"/>
                </a:solidFill>
                <a:latin typeface="Verdana"/>
                <a:cs typeface="Verdana"/>
              </a:rPr>
              <a:t>WATSON</a:t>
            </a:r>
            <a:endParaRPr sz="1400">
              <a:latin typeface="Verdana"/>
              <a:cs typeface="Verdana"/>
            </a:endParaRPr>
          </a:p>
          <a:p>
            <a:pPr marL="12700" marR="5080" indent="-50165" algn="ctr">
              <a:lnSpc>
                <a:spcPts val="1410"/>
              </a:lnSpc>
              <a:spcBef>
                <a:spcPts val="135"/>
              </a:spcBef>
            </a:pPr>
            <a:r>
              <a:rPr sz="1400" spc="25">
                <a:solidFill>
                  <a:srgbClr val="231F20"/>
                </a:solidFill>
                <a:latin typeface="Verdana"/>
                <a:cs typeface="Verdana"/>
              </a:rPr>
              <a:t>Natural </a:t>
            </a:r>
            <a:r>
              <a:rPr sz="1400" spc="3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400" spc="50">
                <a:solidFill>
                  <a:srgbClr val="231F20"/>
                </a:solidFill>
                <a:latin typeface="Verdana"/>
                <a:cs typeface="Verdana"/>
              </a:rPr>
              <a:t>Language </a:t>
            </a:r>
            <a:r>
              <a:rPr sz="1400" spc="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400" spc="75">
                <a:solidFill>
                  <a:srgbClr val="231F20"/>
                </a:solidFill>
                <a:latin typeface="Verdana"/>
                <a:cs typeface="Verdana"/>
              </a:rPr>
              <a:t>U</a:t>
            </a:r>
            <a:r>
              <a:rPr sz="1400" spc="15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1400" spc="35">
                <a:solidFill>
                  <a:srgbClr val="231F20"/>
                </a:solidFill>
                <a:latin typeface="Verdana"/>
                <a:cs typeface="Verdana"/>
              </a:rPr>
              <a:t>ders</a:t>
            </a:r>
            <a:r>
              <a:rPr sz="1400" spc="25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400" spc="35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400" spc="15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1400" spc="9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1400" spc="4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1400" spc="1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1400" spc="70">
                <a:solidFill>
                  <a:srgbClr val="231F20"/>
                </a:solidFill>
                <a:latin typeface="Verdana"/>
                <a:cs typeface="Verdana"/>
              </a:rPr>
              <a:t>g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2534728" y="4407713"/>
            <a:ext cx="1623060" cy="834390"/>
          </a:xfrm>
          <a:custGeom>
            <a:avLst/>
            <a:gdLst/>
            <a:ahLst/>
            <a:cxnLst/>
            <a:rect l="l" t="t" r="r" b="b"/>
            <a:pathLst>
              <a:path w="1623059" h="834389">
                <a:moveTo>
                  <a:pt x="1622924" y="833932"/>
                </a:moveTo>
                <a:lnTo>
                  <a:pt x="0" y="833932"/>
                </a:lnTo>
                <a:lnTo>
                  <a:pt x="0" y="0"/>
                </a:lnTo>
                <a:lnTo>
                  <a:pt x="1622924" y="0"/>
                </a:lnTo>
                <a:lnTo>
                  <a:pt x="1622924" y="833932"/>
                </a:lnTo>
                <a:close/>
              </a:path>
            </a:pathLst>
          </a:custGeom>
          <a:ln w="22323">
            <a:solidFill>
              <a:srgbClr val="AE3E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2694588" y="4604773"/>
            <a:ext cx="1303655" cy="4184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indent="302895">
              <a:lnSpc>
                <a:spcPts val="1410"/>
              </a:lnSpc>
              <a:spcBef>
                <a:spcPts val="375"/>
              </a:spcBef>
            </a:pPr>
            <a:r>
              <a:rPr sz="1400" spc="65">
                <a:solidFill>
                  <a:srgbClr val="231F20"/>
                </a:solidFill>
                <a:latin typeface="Verdana"/>
                <a:cs typeface="Verdana"/>
              </a:rPr>
              <a:t>Google </a:t>
            </a:r>
            <a:r>
              <a:rPr sz="1400" spc="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400" spc="-3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400" spc="70">
                <a:solidFill>
                  <a:srgbClr val="231F20"/>
                </a:solidFill>
                <a:latin typeface="Verdana"/>
                <a:cs typeface="Verdana"/>
              </a:rPr>
              <a:t>pee</a:t>
            </a:r>
            <a:r>
              <a:rPr sz="1400" spc="55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1400" spc="-75">
                <a:solidFill>
                  <a:srgbClr val="231F20"/>
                </a:solidFill>
                <a:latin typeface="Verdana"/>
                <a:cs typeface="Verdana"/>
              </a:rPr>
              <a:t>h</a:t>
            </a:r>
            <a:r>
              <a:rPr sz="1400" spc="-45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400" spc="-15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400" spc="-4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400" spc="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400" spc="25">
                <a:solidFill>
                  <a:srgbClr val="231F20"/>
                </a:solidFill>
                <a:latin typeface="Verdana"/>
                <a:cs typeface="Verdana"/>
              </a:rPr>
              <a:t>xt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2534728" y="5417936"/>
            <a:ext cx="1623060" cy="834390"/>
          </a:xfrm>
          <a:custGeom>
            <a:avLst/>
            <a:gdLst/>
            <a:ahLst/>
            <a:cxnLst/>
            <a:rect l="l" t="t" r="r" b="b"/>
            <a:pathLst>
              <a:path w="1623059" h="834389">
                <a:moveTo>
                  <a:pt x="1622924" y="833932"/>
                </a:moveTo>
                <a:lnTo>
                  <a:pt x="0" y="833932"/>
                </a:lnTo>
                <a:lnTo>
                  <a:pt x="0" y="0"/>
                </a:lnTo>
                <a:lnTo>
                  <a:pt x="1622924" y="0"/>
                </a:lnTo>
                <a:lnTo>
                  <a:pt x="1622924" y="833932"/>
                </a:lnTo>
                <a:close/>
              </a:path>
            </a:pathLst>
          </a:custGeom>
          <a:ln w="22323">
            <a:solidFill>
              <a:srgbClr val="AE3E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2683691" y="5614978"/>
            <a:ext cx="1325245" cy="4184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indent="313690">
              <a:lnSpc>
                <a:spcPts val="1410"/>
              </a:lnSpc>
              <a:spcBef>
                <a:spcPts val="375"/>
              </a:spcBef>
            </a:pPr>
            <a:r>
              <a:rPr sz="1400" spc="65">
                <a:solidFill>
                  <a:srgbClr val="231F20"/>
                </a:solidFill>
                <a:latin typeface="Verdana"/>
                <a:cs typeface="Verdana"/>
              </a:rPr>
              <a:t>Google </a:t>
            </a:r>
            <a:r>
              <a:rPr sz="1400" spc="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400" spc="-4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400" spc="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400" spc="25">
                <a:solidFill>
                  <a:srgbClr val="231F20"/>
                </a:solidFill>
                <a:latin typeface="Verdana"/>
                <a:cs typeface="Verdana"/>
              </a:rPr>
              <a:t>x</a:t>
            </a:r>
            <a:r>
              <a:rPr sz="1400" spc="35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400" spc="-45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400" spc="85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400" spc="-3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400" spc="70">
                <a:solidFill>
                  <a:srgbClr val="231F20"/>
                </a:solidFill>
                <a:latin typeface="Verdana"/>
                <a:cs typeface="Verdana"/>
              </a:rPr>
              <a:t>pee</a:t>
            </a:r>
            <a:r>
              <a:rPr sz="1400" spc="55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1400" spc="-15">
                <a:solidFill>
                  <a:srgbClr val="231F20"/>
                </a:solidFill>
                <a:latin typeface="Verdana"/>
                <a:cs typeface="Verdana"/>
              </a:rPr>
              <a:t>h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2534728" y="6428136"/>
            <a:ext cx="1623060" cy="834390"/>
          </a:xfrm>
          <a:custGeom>
            <a:avLst/>
            <a:gdLst/>
            <a:ahLst/>
            <a:cxnLst/>
            <a:rect l="l" t="t" r="r" b="b"/>
            <a:pathLst>
              <a:path w="1623059" h="834390">
                <a:moveTo>
                  <a:pt x="1622924" y="833932"/>
                </a:moveTo>
                <a:lnTo>
                  <a:pt x="0" y="833932"/>
                </a:lnTo>
                <a:lnTo>
                  <a:pt x="0" y="0"/>
                </a:lnTo>
                <a:lnTo>
                  <a:pt x="1622924" y="0"/>
                </a:lnTo>
                <a:lnTo>
                  <a:pt x="1622924" y="833932"/>
                </a:lnTo>
                <a:close/>
              </a:path>
            </a:pathLst>
          </a:custGeom>
          <a:ln w="22323">
            <a:solidFill>
              <a:srgbClr val="AE3E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12833584" y="6625180"/>
            <a:ext cx="1025525" cy="4184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indent="163830">
              <a:lnSpc>
                <a:spcPts val="1410"/>
              </a:lnSpc>
              <a:spcBef>
                <a:spcPts val="375"/>
              </a:spcBef>
            </a:pPr>
            <a:r>
              <a:rPr sz="1400" spc="65">
                <a:solidFill>
                  <a:srgbClr val="231F20"/>
                </a:solidFill>
                <a:latin typeface="Verdana"/>
                <a:cs typeface="Verdana"/>
              </a:rPr>
              <a:t>Google </a:t>
            </a:r>
            <a:r>
              <a:rPr sz="1400" spc="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400" spc="35">
                <a:solidFill>
                  <a:srgbClr val="231F20"/>
                </a:solidFill>
                <a:latin typeface="Verdana"/>
                <a:cs typeface="Verdana"/>
              </a:rPr>
              <a:t>Dial</a:t>
            </a:r>
            <a:r>
              <a:rPr sz="1400" spc="9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400" spc="95">
                <a:solidFill>
                  <a:srgbClr val="231F20"/>
                </a:solidFill>
                <a:latin typeface="Verdana"/>
                <a:cs typeface="Verdana"/>
              </a:rPr>
              <a:t>g</a:t>
            </a:r>
            <a:r>
              <a:rPr sz="1400" spc="60">
                <a:solidFill>
                  <a:srgbClr val="231F20"/>
                </a:solidFill>
                <a:latin typeface="Verdana"/>
                <a:cs typeface="Verdana"/>
              </a:rPr>
              <a:t>f</a:t>
            </a:r>
            <a:r>
              <a:rPr sz="1400" spc="40">
                <a:solidFill>
                  <a:srgbClr val="231F20"/>
                </a:solidFill>
                <a:latin typeface="Verdana"/>
                <a:cs typeface="Verdana"/>
              </a:rPr>
              <a:t>l</a:t>
            </a:r>
            <a:r>
              <a:rPr sz="1400" spc="65">
                <a:solidFill>
                  <a:srgbClr val="231F20"/>
                </a:solidFill>
                <a:latin typeface="Verdana"/>
                <a:cs typeface="Verdana"/>
              </a:rPr>
              <a:t>ow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1540838" y="7574778"/>
            <a:ext cx="1186815" cy="4184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indent="50165">
              <a:lnSpc>
                <a:spcPts val="1410"/>
              </a:lnSpc>
              <a:spcBef>
                <a:spcPts val="375"/>
              </a:spcBef>
            </a:pPr>
            <a:r>
              <a:rPr sz="1400" spc="35">
                <a:solidFill>
                  <a:srgbClr val="231F20"/>
                </a:solidFill>
                <a:latin typeface="Verdana"/>
                <a:cs typeface="Verdana"/>
              </a:rPr>
              <a:t>Request </a:t>
            </a:r>
            <a:r>
              <a:rPr sz="1400" spc="50">
                <a:solidFill>
                  <a:srgbClr val="231F20"/>
                </a:solidFill>
                <a:latin typeface="Verdana"/>
                <a:cs typeface="Verdana"/>
              </a:rPr>
              <a:t>or </a:t>
            </a:r>
            <a:r>
              <a:rPr sz="1400" spc="5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400" spc="75">
                <a:solidFill>
                  <a:srgbClr val="231F20"/>
                </a:solidFill>
                <a:latin typeface="Verdana"/>
                <a:cs typeface="Verdana"/>
              </a:rPr>
              <a:t>U</a:t>
            </a:r>
            <a:r>
              <a:rPr sz="1400" spc="100">
                <a:solidFill>
                  <a:srgbClr val="231F20"/>
                </a:solidFill>
                <a:latin typeface="Verdana"/>
                <a:cs typeface="Verdana"/>
              </a:rPr>
              <a:t>pd</a:t>
            </a:r>
            <a:r>
              <a:rPr sz="1400" spc="2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400" spc="5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400" spc="1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400" spc="-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400" spc="4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1400" spc="2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400" spc="25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400" spc="-2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1842187" y="8207843"/>
            <a:ext cx="644525" cy="4184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06045" marR="5080" indent="-93980">
              <a:lnSpc>
                <a:spcPts val="1410"/>
              </a:lnSpc>
              <a:spcBef>
                <a:spcPts val="375"/>
              </a:spcBef>
            </a:pPr>
            <a:r>
              <a:rPr sz="1400" spc="6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1400" spc="3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400" spc="2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400" spc="30">
                <a:solidFill>
                  <a:srgbClr val="231F20"/>
                </a:solidFill>
                <a:latin typeface="Verdana"/>
                <a:cs typeface="Verdana"/>
              </a:rPr>
              <a:t>u</a:t>
            </a:r>
            <a:r>
              <a:rPr sz="1400" spc="-5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1400" spc="-10">
                <a:solidFill>
                  <a:srgbClr val="231F20"/>
                </a:solidFill>
                <a:latin typeface="Verdana"/>
                <a:cs typeface="Verdana"/>
              </a:rPr>
              <a:t>n  </a:t>
            </a:r>
            <a:r>
              <a:rPr sz="1400" spc="15">
                <a:solidFill>
                  <a:srgbClr val="231F20"/>
                </a:solidFill>
                <a:latin typeface="Verdana"/>
                <a:cs typeface="Verdana"/>
              </a:rPr>
              <a:t>Data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2993562" y="7620650"/>
            <a:ext cx="1164590" cy="834390"/>
          </a:xfrm>
          <a:custGeom>
            <a:avLst/>
            <a:gdLst/>
            <a:ahLst/>
            <a:cxnLst/>
            <a:rect l="l" t="t" r="r" b="b"/>
            <a:pathLst>
              <a:path w="1164590" h="834390">
                <a:moveTo>
                  <a:pt x="1164090" y="833932"/>
                </a:moveTo>
                <a:lnTo>
                  <a:pt x="0" y="833932"/>
                </a:lnTo>
                <a:lnTo>
                  <a:pt x="0" y="0"/>
                </a:lnTo>
                <a:lnTo>
                  <a:pt x="1164090" y="0"/>
                </a:lnTo>
                <a:lnTo>
                  <a:pt x="1164090" y="833932"/>
                </a:lnTo>
                <a:close/>
              </a:path>
            </a:pathLst>
          </a:custGeom>
          <a:ln w="22323">
            <a:solidFill>
              <a:srgbClr val="A5A4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3035274" y="7907036"/>
            <a:ext cx="10566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1400" spc="25">
                <a:solidFill>
                  <a:srgbClr val="231F20"/>
                </a:solidFill>
                <a:latin typeface="Verdana"/>
                <a:cs typeface="Verdana"/>
              </a:rPr>
              <a:t>AT</a:t>
            </a:r>
            <a:r>
              <a:rPr sz="1400" spc="145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400" spc="70">
                <a:solidFill>
                  <a:srgbClr val="231F20"/>
                </a:solidFill>
                <a:latin typeface="Verdana"/>
                <a:cs typeface="Verdana"/>
              </a:rPr>
              <a:t>B</a:t>
            </a:r>
            <a:r>
              <a:rPr sz="1400" spc="18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400" spc="-25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400" spc="5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896531" y="4692878"/>
            <a:ext cx="1292860" cy="857250"/>
            <a:chOff x="896531" y="4692878"/>
            <a:chExt cx="1292860" cy="857250"/>
          </a:xfrm>
        </p:grpSpPr>
        <p:sp>
          <p:nvSpPr>
            <p:cNvPr id="68" name="object 68"/>
            <p:cNvSpPr/>
            <p:nvPr/>
          </p:nvSpPr>
          <p:spPr>
            <a:xfrm>
              <a:off x="907961" y="4704307"/>
              <a:ext cx="1270000" cy="834390"/>
            </a:xfrm>
            <a:custGeom>
              <a:avLst/>
              <a:gdLst/>
              <a:ahLst/>
              <a:cxnLst/>
              <a:rect l="l" t="t" r="r" b="b"/>
              <a:pathLst>
                <a:path w="1270000" h="834389">
                  <a:moveTo>
                    <a:pt x="1269416" y="0"/>
                  </a:moveTo>
                  <a:lnTo>
                    <a:pt x="0" y="0"/>
                  </a:lnTo>
                  <a:lnTo>
                    <a:pt x="0" y="833932"/>
                  </a:lnTo>
                  <a:lnTo>
                    <a:pt x="1269416" y="833932"/>
                  </a:lnTo>
                  <a:lnTo>
                    <a:pt x="1269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07961" y="4704308"/>
              <a:ext cx="1270000" cy="834390"/>
            </a:xfrm>
            <a:custGeom>
              <a:avLst/>
              <a:gdLst/>
              <a:ahLst/>
              <a:cxnLst/>
              <a:rect l="l" t="t" r="r" b="b"/>
              <a:pathLst>
                <a:path w="1270000" h="834389">
                  <a:moveTo>
                    <a:pt x="1269416" y="833932"/>
                  </a:moveTo>
                  <a:lnTo>
                    <a:pt x="0" y="833932"/>
                  </a:lnTo>
                  <a:lnTo>
                    <a:pt x="0" y="0"/>
                  </a:lnTo>
                  <a:lnTo>
                    <a:pt x="1269416" y="0"/>
                  </a:lnTo>
                  <a:lnTo>
                    <a:pt x="1269416" y="833932"/>
                  </a:lnTo>
                  <a:close/>
                </a:path>
              </a:pathLst>
            </a:custGeom>
            <a:ln w="22323">
              <a:solidFill>
                <a:srgbClr val="A5A4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989012" y="4990686"/>
            <a:ext cx="11074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85">
                <a:solidFill>
                  <a:srgbClr val="231F20"/>
                </a:solidFill>
                <a:latin typeface="Verdana"/>
                <a:cs typeface="Verdana"/>
              </a:rPr>
              <a:t>FRONTEND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504153" y="5390997"/>
            <a:ext cx="1073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5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1400" spc="9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400" spc="50">
                <a:solidFill>
                  <a:srgbClr val="231F20"/>
                </a:solidFill>
                <a:latin typeface="Verdana"/>
                <a:cs typeface="Verdana"/>
              </a:rPr>
              <a:t>SP</a:t>
            </a:r>
            <a:r>
              <a:rPr sz="1400" spc="110">
                <a:solidFill>
                  <a:srgbClr val="231F20"/>
                </a:solidFill>
                <a:latin typeface="Verdana"/>
                <a:cs typeface="Verdana"/>
              </a:rPr>
              <a:t>ON</a:t>
            </a:r>
            <a:r>
              <a:rPr sz="1400" spc="35">
                <a:solidFill>
                  <a:srgbClr val="231F20"/>
                </a:solidFill>
                <a:latin typeface="Verdana"/>
                <a:cs typeface="Verdana"/>
              </a:rPr>
              <a:t>SE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265118" y="5967793"/>
            <a:ext cx="10566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400" spc="25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sz="1400" spc="1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400" spc="7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400" spc="18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400" spc="-2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400" spc="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403020" y="6146424"/>
            <a:ext cx="7810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400" spc="114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400" spc="10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400" spc="13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400" spc="-114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400" spc="1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234243" y="4725063"/>
            <a:ext cx="16090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0">
                <a:solidFill>
                  <a:srgbClr val="231F20"/>
                </a:solidFill>
                <a:latin typeface="Verdana"/>
                <a:cs typeface="Verdana"/>
              </a:rPr>
              <a:t>HTTPS</a:t>
            </a:r>
            <a:r>
              <a:rPr sz="1400" spc="-12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400" spc="65">
                <a:solidFill>
                  <a:srgbClr val="231F20"/>
                </a:solidFill>
                <a:latin typeface="Verdana"/>
                <a:cs typeface="Verdana"/>
              </a:rPr>
              <a:t>REQUEST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2174399" y="4997334"/>
            <a:ext cx="1744980" cy="396240"/>
            <a:chOff x="2174399" y="4997334"/>
            <a:chExt cx="1744980" cy="396240"/>
          </a:xfrm>
        </p:grpSpPr>
        <p:sp>
          <p:nvSpPr>
            <p:cNvPr id="76" name="object 76"/>
            <p:cNvSpPr/>
            <p:nvPr/>
          </p:nvSpPr>
          <p:spPr>
            <a:xfrm>
              <a:off x="2185829" y="5062216"/>
              <a:ext cx="1524635" cy="0"/>
            </a:xfrm>
            <a:custGeom>
              <a:avLst/>
              <a:gdLst/>
              <a:ahLst/>
              <a:cxnLst/>
              <a:rect l="l" t="t" r="r" b="b"/>
              <a:pathLst>
                <a:path w="1524635">
                  <a:moveTo>
                    <a:pt x="0" y="0"/>
                  </a:moveTo>
                  <a:lnTo>
                    <a:pt x="1524047" y="0"/>
                  </a:lnTo>
                </a:path>
              </a:pathLst>
            </a:custGeom>
            <a:ln w="22323">
              <a:solidFill>
                <a:srgbClr val="4444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665636" y="4997334"/>
              <a:ext cx="242570" cy="130175"/>
            </a:xfrm>
            <a:custGeom>
              <a:avLst/>
              <a:gdLst/>
              <a:ahLst/>
              <a:cxnLst/>
              <a:rect l="l" t="t" r="r" b="b"/>
              <a:pathLst>
                <a:path w="242570" h="130175">
                  <a:moveTo>
                    <a:pt x="0" y="0"/>
                  </a:moveTo>
                  <a:lnTo>
                    <a:pt x="0" y="129755"/>
                  </a:lnTo>
                  <a:lnTo>
                    <a:pt x="242065" y="64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383647" y="5328354"/>
              <a:ext cx="55880" cy="0"/>
            </a:xfrm>
            <a:custGeom>
              <a:avLst/>
              <a:gdLst/>
              <a:ahLst/>
              <a:cxnLst/>
              <a:rect l="l" t="t" r="r" b="b"/>
              <a:pathLst>
                <a:path w="55880">
                  <a:moveTo>
                    <a:pt x="0" y="0"/>
                  </a:moveTo>
                  <a:lnTo>
                    <a:pt x="55820" y="0"/>
                  </a:lnTo>
                </a:path>
              </a:pathLst>
            </a:custGeom>
            <a:ln w="22323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548117" y="5328354"/>
              <a:ext cx="1249680" cy="0"/>
            </a:xfrm>
            <a:custGeom>
              <a:avLst/>
              <a:gdLst/>
              <a:ahLst/>
              <a:cxnLst/>
              <a:rect l="l" t="t" r="r" b="b"/>
              <a:pathLst>
                <a:path w="1249679">
                  <a:moveTo>
                    <a:pt x="0" y="0"/>
                  </a:moveTo>
                  <a:lnTo>
                    <a:pt x="1249427" y="0"/>
                  </a:lnTo>
                </a:path>
              </a:pathLst>
            </a:custGeom>
            <a:ln w="22323">
              <a:solidFill>
                <a:srgbClr val="3F3F3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851876" y="5328354"/>
              <a:ext cx="55880" cy="0"/>
            </a:xfrm>
            <a:custGeom>
              <a:avLst/>
              <a:gdLst/>
              <a:ahLst/>
              <a:cxnLst/>
              <a:rect l="l" t="t" r="r" b="b"/>
              <a:pathLst>
                <a:path w="55879">
                  <a:moveTo>
                    <a:pt x="0" y="0"/>
                  </a:moveTo>
                  <a:lnTo>
                    <a:pt x="55820" y="0"/>
                  </a:lnTo>
                </a:path>
              </a:pathLst>
            </a:custGeom>
            <a:ln w="22323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185825" y="5263471"/>
              <a:ext cx="242570" cy="130175"/>
            </a:xfrm>
            <a:custGeom>
              <a:avLst/>
              <a:gdLst/>
              <a:ahLst/>
              <a:cxnLst/>
              <a:rect l="l" t="t" r="r" b="b"/>
              <a:pathLst>
                <a:path w="242569" h="130175">
                  <a:moveTo>
                    <a:pt x="242065" y="0"/>
                  </a:moveTo>
                  <a:lnTo>
                    <a:pt x="0" y="64888"/>
                  </a:lnTo>
                  <a:lnTo>
                    <a:pt x="242065" y="129755"/>
                  </a:lnTo>
                  <a:lnTo>
                    <a:pt x="242065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5097993" y="3749846"/>
            <a:ext cx="9436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8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1400" spc="105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400" spc="65">
                <a:solidFill>
                  <a:srgbClr val="231F20"/>
                </a:solidFill>
                <a:latin typeface="Verdana"/>
                <a:cs typeface="Verdana"/>
              </a:rPr>
              <a:t>UT</a:t>
            </a:r>
            <a:r>
              <a:rPr sz="1400" spc="9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400" spc="65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1400" spc="-6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097993" y="5179602"/>
            <a:ext cx="9715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400" spc="9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400" spc="7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1400" spc="90">
                <a:solidFill>
                  <a:srgbClr val="231F20"/>
                </a:solidFill>
                <a:latin typeface="Verdana"/>
                <a:cs typeface="Verdana"/>
              </a:rPr>
              <a:t>V</a:t>
            </a:r>
            <a:r>
              <a:rPr sz="1400" spc="-114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1400" spc="85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1400" spc="9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400" spc="-6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631805" y="7806247"/>
            <a:ext cx="1315085" cy="593090"/>
          </a:xfrm>
          <a:prstGeom prst="rect">
            <a:avLst/>
          </a:prstGeom>
          <a:solidFill>
            <a:srgbClr val="EFB1AB"/>
          </a:solidFill>
          <a:ln w="22323">
            <a:solidFill>
              <a:srgbClr val="AE3E38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443865" marR="374650" indent="-59690">
              <a:lnSpc>
                <a:spcPts val="1410"/>
              </a:lnSpc>
              <a:spcBef>
                <a:spcPts val="980"/>
              </a:spcBef>
            </a:pPr>
            <a:r>
              <a:rPr sz="1400" spc="-114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1400" spc="2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1400" spc="5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400" spc="4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400" spc="15">
                <a:solidFill>
                  <a:srgbClr val="231F20"/>
                </a:solidFill>
                <a:latin typeface="Verdana"/>
                <a:cs typeface="Verdana"/>
              </a:rPr>
              <a:t>nt  </a:t>
            </a:r>
            <a:r>
              <a:rPr sz="1400" spc="70">
                <a:solidFill>
                  <a:srgbClr val="231F20"/>
                </a:solidFill>
                <a:latin typeface="Verdana"/>
                <a:cs typeface="Verdana"/>
              </a:rPr>
              <a:t>DAO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093113" y="7806247"/>
            <a:ext cx="1315085" cy="593090"/>
          </a:xfrm>
          <a:prstGeom prst="rect">
            <a:avLst/>
          </a:prstGeom>
          <a:solidFill>
            <a:srgbClr val="EFB1AB"/>
          </a:solidFill>
          <a:ln w="22323">
            <a:solidFill>
              <a:srgbClr val="AE3E38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443865" marR="299720" indent="-137160">
              <a:lnSpc>
                <a:spcPts val="1410"/>
              </a:lnSpc>
              <a:spcBef>
                <a:spcPts val="980"/>
              </a:spcBef>
            </a:pPr>
            <a:r>
              <a:rPr sz="1400" spc="-3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400" spc="3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400" spc="-5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400" spc="35">
                <a:solidFill>
                  <a:srgbClr val="231F20"/>
                </a:solidFill>
                <a:latin typeface="Verdana"/>
                <a:cs typeface="Verdana"/>
              </a:rPr>
              <a:t>si</a:t>
            </a:r>
            <a:r>
              <a:rPr sz="1400" spc="5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400" spc="-10">
                <a:solidFill>
                  <a:srgbClr val="231F20"/>
                </a:solidFill>
                <a:latin typeface="Verdana"/>
                <a:cs typeface="Verdana"/>
              </a:rPr>
              <a:t>n  </a:t>
            </a:r>
            <a:r>
              <a:rPr sz="1400" spc="70">
                <a:solidFill>
                  <a:srgbClr val="231F20"/>
                </a:solidFill>
                <a:latin typeface="Verdana"/>
                <a:cs typeface="Verdana"/>
              </a:rPr>
              <a:t>DAO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536805" y="7806247"/>
            <a:ext cx="1315085" cy="593090"/>
          </a:xfrm>
          <a:prstGeom prst="rect">
            <a:avLst/>
          </a:prstGeom>
          <a:solidFill>
            <a:srgbClr val="EFB1AB"/>
          </a:solidFill>
          <a:ln w="22323">
            <a:solidFill>
              <a:srgbClr val="AE3E38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443865" marR="135890" indent="-297815">
              <a:lnSpc>
                <a:spcPts val="1410"/>
              </a:lnSpc>
              <a:spcBef>
                <a:spcPts val="980"/>
              </a:spcBef>
            </a:pPr>
            <a:r>
              <a:rPr sz="1400" spc="75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1400" spc="5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400" spc="6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1400" spc="85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1400" spc="25">
                <a:solidFill>
                  <a:srgbClr val="231F20"/>
                </a:solidFill>
                <a:latin typeface="Verdana"/>
                <a:cs typeface="Verdana"/>
              </a:rPr>
              <a:t>l</a:t>
            </a:r>
            <a:r>
              <a:rPr sz="1400" spc="30">
                <a:solidFill>
                  <a:srgbClr val="231F20"/>
                </a:solidFill>
                <a:latin typeface="Verdana"/>
                <a:cs typeface="Verdana"/>
              </a:rPr>
              <a:t>u</a:t>
            </a:r>
            <a:r>
              <a:rPr sz="1400" spc="-1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400" spc="35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1400" spc="45">
                <a:solidFill>
                  <a:srgbClr val="231F20"/>
                </a:solidFill>
                <a:latin typeface="Verdana"/>
                <a:cs typeface="Verdana"/>
              </a:rPr>
              <a:t>on  </a:t>
            </a:r>
            <a:r>
              <a:rPr sz="1400" spc="70">
                <a:solidFill>
                  <a:srgbClr val="231F20"/>
                </a:solidFill>
                <a:latin typeface="Verdana"/>
                <a:cs typeface="Verdana"/>
              </a:rPr>
              <a:t>DAO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9989294" y="7806247"/>
            <a:ext cx="1315085" cy="593090"/>
          </a:xfrm>
          <a:prstGeom prst="rect">
            <a:avLst/>
          </a:prstGeom>
          <a:solidFill>
            <a:srgbClr val="EFB1AB"/>
          </a:solidFill>
          <a:ln w="22323">
            <a:solidFill>
              <a:srgbClr val="AE3E38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443865" marR="400685" indent="-36195">
              <a:lnSpc>
                <a:spcPts val="1410"/>
              </a:lnSpc>
              <a:spcBef>
                <a:spcPts val="980"/>
              </a:spcBef>
            </a:pPr>
            <a:r>
              <a:rPr sz="1400" spc="-5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400" spc="35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400" spc="85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1400" spc="3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1400" spc="5">
                <a:solidFill>
                  <a:srgbClr val="231F20"/>
                </a:solidFill>
                <a:latin typeface="Verdana"/>
                <a:cs typeface="Verdana"/>
              </a:rPr>
              <a:t>y  </a:t>
            </a:r>
            <a:r>
              <a:rPr sz="1400" spc="70">
                <a:solidFill>
                  <a:srgbClr val="231F20"/>
                </a:solidFill>
                <a:latin typeface="Verdana"/>
                <a:cs typeface="Verdana"/>
              </a:rPr>
              <a:t>DAO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036181" y="7358948"/>
            <a:ext cx="6379210" cy="124904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74295" marR="5095240">
              <a:lnSpc>
                <a:spcPts val="1410"/>
              </a:lnSpc>
              <a:spcBef>
                <a:spcPts val="700"/>
              </a:spcBef>
            </a:pPr>
            <a:r>
              <a:rPr sz="1400" spc="-5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1400" spc="25">
                <a:solidFill>
                  <a:srgbClr val="231F20"/>
                </a:solidFill>
                <a:latin typeface="Verdana"/>
                <a:cs typeface="Verdana"/>
              </a:rPr>
              <a:t>AT</a:t>
            </a:r>
            <a:r>
              <a:rPr sz="1400" spc="12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400" spc="-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400" spc="150">
                <a:solidFill>
                  <a:srgbClr val="231F20"/>
                </a:solidFill>
                <a:latin typeface="Verdana"/>
                <a:cs typeface="Verdana"/>
              </a:rPr>
              <a:t>L</a:t>
            </a:r>
            <a:r>
              <a:rPr sz="1400" spc="55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400" spc="175">
                <a:solidFill>
                  <a:srgbClr val="231F20"/>
                </a:solidFill>
                <a:latin typeface="Verdana"/>
                <a:cs typeface="Verdana"/>
              </a:rPr>
              <a:t>Y</a:t>
            </a:r>
            <a:r>
              <a:rPr sz="1400" spc="95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1400" spc="25">
                <a:solidFill>
                  <a:srgbClr val="231F20"/>
                </a:solidFill>
                <a:latin typeface="Verdana"/>
                <a:cs typeface="Verdana"/>
              </a:rPr>
              <a:t>R  </a:t>
            </a:r>
            <a:r>
              <a:rPr sz="1400" spc="85">
                <a:solidFill>
                  <a:srgbClr val="231F20"/>
                </a:solidFill>
                <a:latin typeface="Verdana"/>
                <a:cs typeface="Verdana"/>
              </a:rPr>
              <a:t>DA0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3743208" y="4660939"/>
            <a:ext cx="9250680" cy="3790950"/>
            <a:chOff x="3743208" y="4660939"/>
            <a:chExt cx="9250680" cy="3790950"/>
          </a:xfrm>
        </p:grpSpPr>
        <p:sp>
          <p:nvSpPr>
            <p:cNvPr id="90" name="object 90"/>
            <p:cNvSpPr/>
            <p:nvPr/>
          </p:nvSpPr>
          <p:spPr>
            <a:xfrm>
              <a:off x="6491962" y="4688603"/>
              <a:ext cx="0" cy="621665"/>
            </a:xfrm>
            <a:custGeom>
              <a:avLst/>
              <a:gdLst/>
              <a:ahLst/>
              <a:cxnLst/>
              <a:rect l="l" t="t" r="r" b="b"/>
              <a:pathLst>
                <a:path h="621664">
                  <a:moveTo>
                    <a:pt x="0" y="621279"/>
                  </a:moveTo>
                  <a:lnTo>
                    <a:pt x="0" y="0"/>
                  </a:lnTo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427078" y="5265640"/>
              <a:ext cx="130175" cy="242570"/>
            </a:xfrm>
            <a:custGeom>
              <a:avLst/>
              <a:gdLst/>
              <a:ahLst/>
              <a:cxnLst/>
              <a:rect l="l" t="t" r="r" b="b"/>
              <a:pathLst>
                <a:path w="130175" h="242570">
                  <a:moveTo>
                    <a:pt x="129755" y="0"/>
                  </a:moveTo>
                  <a:lnTo>
                    <a:pt x="0" y="0"/>
                  </a:lnTo>
                  <a:lnTo>
                    <a:pt x="64888" y="242065"/>
                  </a:lnTo>
                  <a:lnTo>
                    <a:pt x="129755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470276" y="4688610"/>
              <a:ext cx="0" cy="1366520"/>
            </a:xfrm>
            <a:custGeom>
              <a:avLst/>
              <a:gdLst/>
              <a:ahLst/>
              <a:cxnLst/>
              <a:rect l="l" t="t" r="r" b="b"/>
              <a:pathLst>
                <a:path h="1366520">
                  <a:moveTo>
                    <a:pt x="0" y="1366115"/>
                  </a:moveTo>
                  <a:lnTo>
                    <a:pt x="0" y="0"/>
                  </a:lnTo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405392" y="6010484"/>
              <a:ext cx="130175" cy="242570"/>
            </a:xfrm>
            <a:custGeom>
              <a:avLst/>
              <a:gdLst/>
              <a:ahLst/>
              <a:cxnLst/>
              <a:rect l="l" t="t" r="r" b="b"/>
              <a:pathLst>
                <a:path w="130175" h="242570">
                  <a:moveTo>
                    <a:pt x="129755" y="0"/>
                  </a:moveTo>
                  <a:lnTo>
                    <a:pt x="0" y="0"/>
                  </a:lnTo>
                  <a:lnTo>
                    <a:pt x="64888" y="242065"/>
                  </a:lnTo>
                  <a:lnTo>
                    <a:pt x="129755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696451" y="4660939"/>
              <a:ext cx="0" cy="648970"/>
            </a:xfrm>
            <a:custGeom>
              <a:avLst/>
              <a:gdLst/>
              <a:ahLst/>
              <a:cxnLst/>
              <a:rect l="l" t="t" r="r" b="b"/>
              <a:pathLst>
                <a:path h="648970">
                  <a:moveTo>
                    <a:pt x="0" y="648943"/>
                  </a:moveTo>
                  <a:lnTo>
                    <a:pt x="0" y="0"/>
                  </a:lnTo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631568" y="5265640"/>
              <a:ext cx="130175" cy="242570"/>
            </a:xfrm>
            <a:custGeom>
              <a:avLst/>
              <a:gdLst/>
              <a:ahLst/>
              <a:cxnLst/>
              <a:rect l="l" t="t" r="r" b="b"/>
              <a:pathLst>
                <a:path w="130175" h="242570">
                  <a:moveTo>
                    <a:pt x="129755" y="0"/>
                  </a:moveTo>
                  <a:lnTo>
                    <a:pt x="0" y="0"/>
                  </a:lnTo>
                  <a:lnTo>
                    <a:pt x="64888" y="242065"/>
                  </a:lnTo>
                  <a:lnTo>
                    <a:pt x="129755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0646811" y="4660939"/>
              <a:ext cx="0" cy="648970"/>
            </a:xfrm>
            <a:custGeom>
              <a:avLst/>
              <a:gdLst/>
              <a:ahLst/>
              <a:cxnLst/>
              <a:rect l="l" t="t" r="r" b="b"/>
              <a:pathLst>
                <a:path h="648970">
                  <a:moveTo>
                    <a:pt x="0" y="648943"/>
                  </a:moveTo>
                  <a:lnTo>
                    <a:pt x="0" y="0"/>
                  </a:lnTo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0581926" y="5265640"/>
              <a:ext cx="130175" cy="242570"/>
            </a:xfrm>
            <a:custGeom>
              <a:avLst/>
              <a:gdLst/>
              <a:ahLst/>
              <a:cxnLst/>
              <a:rect l="l" t="t" r="r" b="b"/>
              <a:pathLst>
                <a:path w="130175" h="242570">
                  <a:moveTo>
                    <a:pt x="129755" y="0"/>
                  </a:moveTo>
                  <a:lnTo>
                    <a:pt x="0" y="0"/>
                  </a:lnTo>
                  <a:lnTo>
                    <a:pt x="64888" y="242065"/>
                  </a:lnTo>
                  <a:lnTo>
                    <a:pt x="129755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1414895" y="6060504"/>
              <a:ext cx="922019" cy="0"/>
            </a:xfrm>
            <a:custGeom>
              <a:avLst/>
              <a:gdLst/>
              <a:ahLst/>
              <a:cxnLst/>
              <a:rect l="l" t="t" r="r" b="b"/>
              <a:pathLst>
                <a:path w="922020">
                  <a:moveTo>
                    <a:pt x="922003" y="0"/>
                  </a:moveTo>
                  <a:lnTo>
                    <a:pt x="0" y="0"/>
                  </a:lnTo>
                </a:path>
              </a:pathLst>
            </a:custGeom>
            <a:ln w="22323">
              <a:solidFill>
                <a:srgbClr val="4444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2292655" y="5995635"/>
              <a:ext cx="242570" cy="130175"/>
            </a:xfrm>
            <a:custGeom>
              <a:avLst/>
              <a:gdLst/>
              <a:ahLst/>
              <a:cxnLst/>
              <a:rect l="l" t="t" r="r" b="b"/>
              <a:pathLst>
                <a:path w="242570" h="130175">
                  <a:moveTo>
                    <a:pt x="0" y="0"/>
                  </a:moveTo>
                  <a:lnTo>
                    <a:pt x="0" y="129755"/>
                  </a:lnTo>
                  <a:lnTo>
                    <a:pt x="242065" y="64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1612713" y="6199417"/>
              <a:ext cx="922019" cy="0"/>
            </a:xfrm>
            <a:custGeom>
              <a:avLst/>
              <a:gdLst/>
              <a:ahLst/>
              <a:cxnLst/>
              <a:rect l="l" t="t" r="r" b="b"/>
              <a:pathLst>
                <a:path w="922020">
                  <a:moveTo>
                    <a:pt x="922003" y="0"/>
                  </a:moveTo>
                  <a:lnTo>
                    <a:pt x="0" y="0"/>
                  </a:lnTo>
                </a:path>
              </a:pathLst>
            </a:custGeom>
            <a:ln w="22323">
              <a:solidFill>
                <a:srgbClr val="3F3F3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414883" y="6134547"/>
              <a:ext cx="242570" cy="130175"/>
            </a:xfrm>
            <a:custGeom>
              <a:avLst/>
              <a:gdLst/>
              <a:ahLst/>
              <a:cxnLst/>
              <a:rect l="l" t="t" r="r" b="b"/>
              <a:pathLst>
                <a:path w="242570" h="130175">
                  <a:moveTo>
                    <a:pt x="242065" y="0"/>
                  </a:moveTo>
                  <a:lnTo>
                    <a:pt x="0" y="64867"/>
                  </a:lnTo>
                  <a:lnTo>
                    <a:pt x="242065" y="129755"/>
                  </a:lnTo>
                  <a:lnTo>
                    <a:pt x="242065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414892" y="8004660"/>
              <a:ext cx="1381125" cy="0"/>
            </a:xfrm>
            <a:custGeom>
              <a:avLst/>
              <a:gdLst/>
              <a:ahLst/>
              <a:cxnLst/>
              <a:rect l="l" t="t" r="r" b="b"/>
              <a:pathLst>
                <a:path w="1381125">
                  <a:moveTo>
                    <a:pt x="1380837" y="0"/>
                  </a:moveTo>
                  <a:lnTo>
                    <a:pt x="0" y="0"/>
                  </a:lnTo>
                </a:path>
              </a:pathLst>
            </a:custGeom>
            <a:ln w="22323">
              <a:solidFill>
                <a:srgbClr val="4444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2751486" y="7939787"/>
              <a:ext cx="242570" cy="130175"/>
            </a:xfrm>
            <a:custGeom>
              <a:avLst/>
              <a:gdLst/>
              <a:ahLst/>
              <a:cxnLst/>
              <a:rect l="l" t="t" r="r" b="b"/>
              <a:pathLst>
                <a:path w="242570" h="130175">
                  <a:moveTo>
                    <a:pt x="0" y="0"/>
                  </a:moveTo>
                  <a:lnTo>
                    <a:pt x="0" y="129755"/>
                  </a:lnTo>
                  <a:lnTo>
                    <a:pt x="242065" y="64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1612710" y="8143571"/>
              <a:ext cx="1381125" cy="0"/>
            </a:xfrm>
            <a:custGeom>
              <a:avLst/>
              <a:gdLst/>
              <a:ahLst/>
              <a:cxnLst/>
              <a:rect l="l" t="t" r="r" b="b"/>
              <a:pathLst>
                <a:path w="1381125">
                  <a:moveTo>
                    <a:pt x="1380837" y="0"/>
                  </a:moveTo>
                  <a:lnTo>
                    <a:pt x="0" y="0"/>
                  </a:lnTo>
                </a:path>
              </a:pathLst>
            </a:custGeom>
            <a:ln w="22323">
              <a:solidFill>
                <a:srgbClr val="3F3F3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1414883" y="8078699"/>
              <a:ext cx="242570" cy="130175"/>
            </a:xfrm>
            <a:custGeom>
              <a:avLst/>
              <a:gdLst/>
              <a:ahLst/>
              <a:cxnLst/>
              <a:rect l="l" t="t" r="r" b="b"/>
              <a:pathLst>
                <a:path w="242570" h="130175">
                  <a:moveTo>
                    <a:pt x="242065" y="0"/>
                  </a:moveTo>
                  <a:lnTo>
                    <a:pt x="0" y="64867"/>
                  </a:lnTo>
                  <a:lnTo>
                    <a:pt x="242065" y="129755"/>
                  </a:lnTo>
                  <a:lnTo>
                    <a:pt x="242065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550684" y="5771189"/>
              <a:ext cx="372110" cy="267970"/>
            </a:xfrm>
            <a:custGeom>
              <a:avLst/>
              <a:gdLst/>
              <a:ahLst/>
              <a:cxnLst/>
              <a:rect l="l" t="t" r="r" b="b"/>
              <a:pathLst>
                <a:path w="372109" h="267970">
                  <a:moveTo>
                    <a:pt x="371957" y="0"/>
                  </a:moveTo>
                  <a:lnTo>
                    <a:pt x="0" y="0"/>
                  </a:lnTo>
                  <a:lnTo>
                    <a:pt x="0" y="267929"/>
                  </a:lnTo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485821" y="5994859"/>
              <a:ext cx="130175" cy="242570"/>
            </a:xfrm>
            <a:custGeom>
              <a:avLst/>
              <a:gdLst/>
              <a:ahLst/>
              <a:cxnLst/>
              <a:rect l="l" t="t" r="r" b="b"/>
              <a:pathLst>
                <a:path w="130175" h="242570">
                  <a:moveTo>
                    <a:pt x="129755" y="0"/>
                  </a:moveTo>
                  <a:lnTo>
                    <a:pt x="0" y="0"/>
                  </a:lnTo>
                  <a:lnTo>
                    <a:pt x="64867" y="242065"/>
                  </a:lnTo>
                  <a:lnTo>
                    <a:pt x="129755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747988" y="6085395"/>
              <a:ext cx="0" cy="1162050"/>
            </a:xfrm>
            <a:custGeom>
              <a:avLst/>
              <a:gdLst/>
              <a:ahLst/>
              <a:cxnLst/>
              <a:rect l="l" t="t" r="r" b="b"/>
              <a:pathLst>
                <a:path h="1162050">
                  <a:moveTo>
                    <a:pt x="0" y="0"/>
                  </a:moveTo>
                  <a:lnTo>
                    <a:pt x="0" y="1161503"/>
                  </a:lnTo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217523" y="7268092"/>
              <a:ext cx="1536065" cy="340360"/>
            </a:xfrm>
            <a:custGeom>
              <a:avLst/>
              <a:gdLst/>
              <a:ahLst/>
              <a:cxnLst/>
              <a:rect l="l" t="t" r="r" b="b"/>
              <a:pathLst>
                <a:path w="1536065" h="340359">
                  <a:moveTo>
                    <a:pt x="1536047" y="0"/>
                  </a:moveTo>
                  <a:lnTo>
                    <a:pt x="0" y="0"/>
                  </a:lnTo>
                  <a:lnTo>
                    <a:pt x="0" y="340335"/>
                  </a:lnTo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152666" y="7564188"/>
              <a:ext cx="130175" cy="242570"/>
            </a:xfrm>
            <a:custGeom>
              <a:avLst/>
              <a:gdLst/>
              <a:ahLst/>
              <a:cxnLst/>
              <a:rect l="l" t="t" r="r" b="b"/>
              <a:pathLst>
                <a:path w="130175" h="242570">
                  <a:moveTo>
                    <a:pt x="129755" y="0"/>
                  </a:moveTo>
                  <a:lnTo>
                    <a:pt x="0" y="0"/>
                  </a:lnTo>
                  <a:lnTo>
                    <a:pt x="64867" y="242065"/>
                  </a:lnTo>
                  <a:lnTo>
                    <a:pt x="129755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025008" y="7268092"/>
              <a:ext cx="1597025" cy="340360"/>
            </a:xfrm>
            <a:custGeom>
              <a:avLst/>
              <a:gdLst/>
              <a:ahLst/>
              <a:cxnLst/>
              <a:rect l="l" t="t" r="r" b="b"/>
              <a:pathLst>
                <a:path w="1597025" h="340359">
                  <a:moveTo>
                    <a:pt x="1596977" y="0"/>
                  </a:moveTo>
                  <a:lnTo>
                    <a:pt x="0" y="0"/>
                  </a:lnTo>
                  <a:lnTo>
                    <a:pt x="0" y="340335"/>
                  </a:lnTo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960126" y="7564188"/>
              <a:ext cx="130175" cy="242570"/>
            </a:xfrm>
            <a:custGeom>
              <a:avLst/>
              <a:gdLst/>
              <a:ahLst/>
              <a:cxnLst/>
              <a:rect l="l" t="t" r="r" b="b"/>
              <a:pathLst>
                <a:path w="130175" h="242570">
                  <a:moveTo>
                    <a:pt x="129755" y="0"/>
                  </a:moveTo>
                  <a:lnTo>
                    <a:pt x="0" y="0"/>
                  </a:lnTo>
                  <a:lnTo>
                    <a:pt x="64867" y="242065"/>
                  </a:lnTo>
                  <a:lnTo>
                    <a:pt x="129755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0747977" y="7268092"/>
              <a:ext cx="0" cy="340360"/>
            </a:xfrm>
            <a:custGeom>
              <a:avLst/>
              <a:gdLst/>
              <a:ahLst/>
              <a:cxnLst/>
              <a:rect l="l" t="t" r="r" b="b"/>
              <a:pathLst>
                <a:path h="340359">
                  <a:moveTo>
                    <a:pt x="0" y="0"/>
                  </a:moveTo>
                  <a:lnTo>
                    <a:pt x="0" y="340335"/>
                  </a:lnTo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0683105" y="7564188"/>
              <a:ext cx="130175" cy="242570"/>
            </a:xfrm>
            <a:custGeom>
              <a:avLst/>
              <a:gdLst/>
              <a:ahLst/>
              <a:cxnLst/>
              <a:rect l="l" t="t" r="r" b="b"/>
              <a:pathLst>
                <a:path w="130175" h="242570">
                  <a:moveTo>
                    <a:pt x="129755" y="0"/>
                  </a:moveTo>
                  <a:lnTo>
                    <a:pt x="0" y="0"/>
                  </a:lnTo>
                  <a:lnTo>
                    <a:pt x="64867" y="242065"/>
                  </a:lnTo>
                  <a:lnTo>
                    <a:pt x="129755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771662" y="7268092"/>
              <a:ext cx="1597025" cy="340360"/>
            </a:xfrm>
            <a:custGeom>
              <a:avLst/>
              <a:gdLst/>
              <a:ahLst/>
              <a:cxnLst/>
              <a:rect l="l" t="t" r="r" b="b"/>
              <a:pathLst>
                <a:path w="1597025" h="340359">
                  <a:moveTo>
                    <a:pt x="1596977" y="0"/>
                  </a:moveTo>
                  <a:lnTo>
                    <a:pt x="0" y="0"/>
                  </a:lnTo>
                  <a:lnTo>
                    <a:pt x="0" y="340335"/>
                  </a:lnTo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706778" y="7564188"/>
              <a:ext cx="130175" cy="242570"/>
            </a:xfrm>
            <a:custGeom>
              <a:avLst/>
              <a:gdLst/>
              <a:ahLst/>
              <a:cxnLst/>
              <a:rect l="l" t="t" r="r" b="b"/>
              <a:pathLst>
                <a:path w="130175" h="242570">
                  <a:moveTo>
                    <a:pt x="129755" y="0"/>
                  </a:moveTo>
                  <a:lnTo>
                    <a:pt x="0" y="0"/>
                  </a:lnTo>
                  <a:lnTo>
                    <a:pt x="64867" y="242065"/>
                  </a:lnTo>
                  <a:lnTo>
                    <a:pt x="129755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491962" y="6085406"/>
              <a:ext cx="0" cy="1522730"/>
            </a:xfrm>
            <a:custGeom>
              <a:avLst/>
              <a:gdLst/>
              <a:ahLst/>
              <a:cxnLst/>
              <a:rect l="l" t="t" r="r" b="b"/>
              <a:pathLst>
                <a:path h="1522729">
                  <a:moveTo>
                    <a:pt x="0" y="1522131"/>
                  </a:moveTo>
                  <a:lnTo>
                    <a:pt x="0" y="0"/>
                  </a:lnTo>
                </a:path>
              </a:pathLst>
            </a:custGeom>
            <a:ln w="22323">
              <a:solidFill>
                <a:srgbClr val="AE3E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427078" y="7563296"/>
              <a:ext cx="130175" cy="242570"/>
            </a:xfrm>
            <a:custGeom>
              <a:avLst/>
              <a:gdLst/>
              <a:ahLst/>
              <a:cxnLst/>
              <a:rect l="l" t="t" r="r" b="b"/>
              <a:pathLst>
                <a:path w="130175" h="242570">
                  <a:moveTo>
                    <a:pt x="129755" y="0"/>
                  </a:moveTo>
                  <a:lnTo>
                    <a:pt x="0" y="0"/>
                  </a:lnTo>
                  <a:lnTo>
                    <a:pt x="64888" y="242065"/>
                  </a:lnTo>
                  <a:lnTo>
                    <a:pt x="129755" y="0"/>
                  </a:lnTo>
                  <a:close/>
                </a:path>
              </a:pathLst>
            </a:custGeom>
            <a:solidFill>
              <a:srgbClr val="AE3E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491962" y="7065009"/>
              <a:ext cx="1769745" cy="528955"/>
            </a:xfrm>
            <a:custGeom>
              <a:avLst/>
              <a:gdLst/>
              <a:ahLst/>
              <a:cxnLst/>
              <a:rect l="l" t="t" r="r" b="b"/>
              <a:pathLst>
                <a:path w="1769745" h="528954">
                  <a:moveTo>
                    <a:pt x="0" y="0"/>
                  </a:moveTo>
                  <a:lnTo>
                    <a:pt x="1769202" y="0"/>
                  </a:lnTo>
                  <a:lnTo>
                    <a:pt x="1769202" y="528727"/>
                  </a:lnTo>
                </a:path>
              </a:pathLst>
            </a:custGeom>
            <a:ln w="22323">
              <a:solidFill>
                <a:srgbClr val="AE3E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196288" y="7549491"/>
              <a:ext cx="130175" cy="242570"/>
            </a:xfrm>
            <a:custGeom>
              <a:avLst/>
              <a:gdLst/>
              <a:ahLst/>
              <a:cxnLst/>
              <a:rect l="l" t="t" r="r" b="b"/>
              <a:pathLst>
                <a:path w="130175" h="242570">
                  <a:moveTo>
                    <a:pt x="129755" y="0"/>
                  </a:moveTo>
                  <a:lnTo>
                    <a:pt x="0" y="0"/>
                  </a:lnTo>
                  <a:lnTo>
                    <a:pt x="64867" y="242065"/>
                  </a:lnTo>
                  <a:lnTo>
                    <a:pt x="129755" y="0"/>
                  </a:lnTo>
                  <a:close/>
                </a:path>
              </a:pathLst>
            </a:custGeom>
            <a:solidFill>
              <a:srgbClr val="AE3E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664707" y="8386691"/>
              <a:ext cx="372745" cy="0"/>
            </a:xfrm>
            <a:custGeom>
              <a:avLst/>
              <a:gdLst/>
              <a:ahLst/>
              <a:cxnLst/>
              <a:rect l="l" t="t" r="r" b="b"/>
              <a:pathLst>
                <a:path w="372745">
                  <a:moveTo>
                    <a:pt x="0" y="0"/>
                  </a:moveTo>
                  <a:lnTo>
                    <a:pt x="372417" y="0"/>
                  </a:lnTo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466885" y="8321806"/>
              <a:ext cx="242570" cy="130175"/>
            </a:xfrm>
            <a:custGeom>
              <a:avLst/>
              <a:gdLst/>
              <a:ahLst/>
              <a:cxnLst/>
              <a:rect l="l" t="t" r="r" b="b"/>
              <a:pathLst>
                <a:path w="242570" h="130175">
                  <a:moveTo>
                    <a:pt x="242065" y="0"/>
                  </a:moveTo>
                  <a:lnTo>
                    <a:pt x="0" y="64888"/>
                  </a:lnTo>
                  <a:lnTo>
                    <a:pt x="242065" y="129755"/>
                  </a:lnTo>
                  <a:lnTo>
                    <a:pt x="242065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808080" y="7881110"/>
              <a:ext cx="0" cy="321945"/>
            </a:xfrm>
            <a:custGeom>
              <a:avLst/>
              <a:gdLst/>
              <a:ahLst/>
              <a:cxnLst/>
              <a:rect l="l" t="t" r="r" b="b"/>
              <a:pathLst>
                <a:path h="321945">
                  <a:moveTo>
                    <a:pt x="0" y="0"/>
                  </a:moveTo>
                  <a:lnTo>
                    <a:pt x="0" y="321424"/>
                  </a:lnTo>
                </a:path>
              </a:pathLst>
            </a:custGeom>
            <a:ln w="22323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743208" y="7683287"/>
              <a:ext cx="130175" cy="242570"/>
            </a:xfrm>
            <a:custGeom>
              <a:avLst/>
              <a:gdLst/>
              <a:ahLst/>
              <a:cxnLst/>
              <a:rect l="l" t="t" r="r" b="b"/>
              <a:pathLst>
                <a:path w="130175" h="242570">
                  <a:moveTo>
                    <a:pt x="64867" y="0"/>
                  </a:moveTo>
                  <a:lnTo>
                    <a:pt x="0" y="242065"/>
                  </a:lnTo>
                  <a:lnTo>
                    <a:pt x="129755" y="242065"/>
                  </a:lnTo>
                  <a:lnTo>
                    <a:pt x="64867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>
            <a:spLocks noGrp="1"/>
          </p:cNvSpPr>
          <p:nvPr>
            <p:ph type="title"/>
          </p:nvPr>
        </p:nvSpPr>
        <p:spPr>
          <a:xfrm>
            <a:off x="15446449" y="3007090"/>
            <a:ext cx="3028349" cy="1197764"/>
          </a:xfrm>
          <a:prstGeom prst="rect">
            <a:avLst/>
          </a:prstGeom>
        </p:spPr>
        <p:txBody>
          <a:bodyPr vert="horz" wrap="square" lIns="0" tIns="19812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4100" b="1" spc="70">
                <a:solidFill>
                  <a:srgbClr val="026496"/>
                </a:solidFill>
                <a:latin typeface="Verdana"/>
                <a:cs typeface="Verdana"/>
              </a:rPr>
              <a:t>Diag</a:t>
            </a:r>
            <a:r>
              <a:rPr sz="4100" b="1" spc="-155">
                <a:solidFill>
                  <a:srgbClr val="026496"/>
                </a:solidFill>
                <a:latin typeface="Verdana"/>
                <a:cs typeface="Verdana"/>
              </a:rPr>
              <a:t>r</a:t>
            </a:r>
            <a:r>
              <a:rPr sz="4100" b="1" spc="-60">
                <a:solidFill>
                  <a:srgbClr val="026496"/>
                </a:solidFill>
                <a:latin typeface="Verdana"/>
                <a:cs typeface="Verdana"/>
              </a:rPr>
              <a:t>am</a:t>
            </a:r>
            <a:endParaRPr lang="it-IT" sz="4100" b="1">
              <a:latin typeface="Verdana"/>
              <a:ea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800" b="1" spc="35">
                <a:solidFill>
                  <a:srgbClr val="026496"/>
                </a:solidFill>
                <a:latin typeface="Verdana"/>
                <a:cs typeface="Verdana"/>
              </a:rPr>
              <a:t>Back</a:t>
            </a:r>
            <a:r>
              <a:rPr sz="1800" b="1" spc="-13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800" b="1" spc="30">
                <a:solidFill>
                  <a:srgbClr val="026496"/>
                </a:solidFill>
                <a:latin typeface="Verdana"/>
                <a:cs typeface="Verdana"/>
              </a:rPr>
              <a:t>end</a:t>
            </a:r>
            <a:endParaRPr sz="1800" b="1">
              <a:latin typeface="Verdana"/>
              <a:ea typeface="Verdana"/>
              <a:cs typeface="Verdana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15446447" y="4437071"/>
            <a:ext cx="3159125" cy="52832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lang="it-IT" sz="1650" b="1" spc="-285">
                <a:latin typeface="Lucida Sans Unicode"/>
                <a:cs typeface="Lucida Sans Unicode"/>
              </a:rPr>
              <a:t>-</a:t>
            </a:r>
            <a:r>
              <a:rPr lang="it-IT" sz="1650" b="1" spc="-30">
                <a:latin typeface="Lucida Sans Unicode"/>
                <a:cs typeface="Lucida Sans Unicode"/>
              </a:rPr>
              <a:t> </a:t>
            </a:r>
            <a:r>
              <a:rPr lang="it-IT" sz="1650" b="1" spc="60">
                <a:latin typeface="Verdana"/>
                <a:cs typeface="Verdana"/>
              </a:rPr>
              <a:t>Nod</a:t>
            </a:r>
            <a:r>
              <a:rPr lang="it-IT" sz="1650" b="1" spc="35">
                <a:latin typeface="Verdana"/>
                <a:cs typeface="Verdana"/>
              </a:rPr>
              <a:t>e</a:t>
            </a:r>
            <a:r>
              <a:rPr lang="it-IT" sz="1650" b="1" spc="-20">
                <a:latin typeface="Verdana"/>
                <a:cs typeface="Verdana"/>
              </a:rPr>
              <a:t>.JS</a:t>
            </a:r>
            <a:r>
              <a:rPr sz="1650" spc="-90">
                <a:latin typeface="Verdana"/>
                <a:cs typeface="Verdana"/>
              </a:rPr>
              <a:t> </a:t>
            </a:r>
            <a:r>
              <a:rPr sz="1650" spc="15">
                <a:latin typeface="Lucida Sans Unicode"/>
                <a:cs typeface="Lucida Sans Unicode"/>
              </a:rPr>
              <a:t>applic</a:t>
            </a:r>
            <a:r>
              <a:rPr sz="1650" spc="10">
                <a:latin typeface="Lucida Sans Unicode"/>
                <a:cs typeface="Lucida Sans Unicode"/>
              </a:rPr>
              <a:t>a</a:t>
            </a:r>
            <a:r>
              <a:rPr sz="1650">
                <a:latin typeface="Lucida Sans Unicode"/>
                <a:cs typeface="Lucida Sans Unicode"/>
              </a:rPr>
              <a:t>tion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with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65">
                <a:latin typeface="Lucida Sans Unicode"/>
                <a:cs typeface="Lucida Sans Unicode"/>
              </a:rPr>
              <a:t>E</a:t>
            </a:r>
            <a:r>
              <a:rPr sz="1650" spc="20">
                <a:latin typeface="Lucida Sans Unicode"/>
                <a:cs typeface="Lucida Sans Unicode"/>
              </a:rPr>
              <a:t>x</a:t>
            </a:r>
            <a:r>
              <a:rPr sz="1650" spc="-200">
                <a:latin typeface="Lucida Sans Unicode"/>
                <a:cs typeface="Lucida Sans Unicode"/>
              </a:rPr>
              <a:t>-</a:t>
            </a:r>
            <a:r>
              <a:rPr lang="it-IT" sz="1650" spc="-200">
                <a:latin typeface="Lucida Sans Unicode"/>
                <a:cs typeface="Lucida Sans Unicode"/>
              </a:rPr>
              <a:t> </a:t>
            </a:r>
            <a:r>
              <a:rPr sz="1650" spc="-200">
                <a:latin typeface="Lucida Sans Unicode"/>
                <a:cs typeface="Lucida Sans Unicode"/>
              </a:rPr>
              <a:t> </a:t>
            </a:r>
            <a:r>
              <a:rPr sz="1650" spc="-10">
                <a:latin typeface="Lucida Sans Unicode"/>
                <a:cs typeface="Lucida Sans Unicode"/>
              </a:rPr>
              <a:t>press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and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>
                <a:latin typeface="Lucida Sans Unicode"/>
                <a:cs typeface="Lucida Sans Unicode"/>
              </a:rPr>
              <a:t>Knex</a:t>
            </a:r>
            <a:endParaRPr lang="it-IT" sz="1650">
              <a:latin typeface="Lucida Sans Unicode"/>
              <a:cs typeface="Lucida Sans Unicode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15446447" y="5190975"/>
            <a:ext cx="3410585" cy="77978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650" b="1" spc="-285">
                <a:latin typeface="Lucida Sans Unicode"/>
                <a:cs typeface="Lucida Sans Unicode"/>
              </a:rPr>
              <a:t>-</a:t>
            </a:r>
            <a:r>
              <a:rPr sz="1650" b="1" spc="-30">
                <a:latin typeface="Lucida Sans Unicode"/>
                <a:cs typeface="Lucida Sans Unicode"/>
              </a:rPr>
              <a:t> </a:t>
            </a:r>
            <a:r>
              <a:rPr sz="1650" b="1" spc="65">
                <a:latin typeface="Verdana"/>
                <a:cs typeface="Verdana"/>
              </a:rPr>
              <a:t>Of</a:t>
            </a:r>
            <a:r>
              <a:rPr sz="1650" b="1" spc="20">
                <a:latin typeface="Verdana"/>
                <a:cs typeface="Verdana"/>
              </a:rPr>
              <a:t>f</a:t>
            </a:r>
            <a:r>
              <a:rPr sz="1650" b="1" spc="-20">
                <a:latin typeface="Verdana"/>
                <a:cs typeface="Verdana"/>
              </a:rPr>
              <a:t>ers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sz="1650" b="1" spc="-25">
                <a:latin typeface="Verdana"/>
                <a:cs typeface="Verdana"/>
              </a:rPr>
              <a:t>a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sz="1650" b="1" spc="10">
                <a:latin typeface="Verdana"/>
                <a:cs typeface="Verdana"/>
              </a:rPr>
              <a:t>RE</a:t>
            </a:r>
            <a:r>
              <a:rPr sz="1650" b="1" spc="-15">
                <a:latin typeface="Verdana"/>
                <a:cs typeface="Verdana"/>
              </a:rPr>
              <a:t>S</a:t>
            </a:r>
            <a:r>
              <a:rPr sz="1650" b="1" spc="50">
                <a:latin typeface="Verdana"/>
                <a:cs typeface="Verdana"/>
              </a:rPr>
              <a:t>T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sz="1650" b="1" spc="35">
                <a:latin typeface="Verdana"/>
                <a:cs typeface="Verdana"/>
              </a:rPr>
              <a:t>API</a:t>
            </a:r>
            <a:r>
              <a:rPr sz="1650" spc="-90">
                <a:latin typeface="Verdana"/>
                <a:cs typeface="Verdana"/>
              </a:rPr>
              <a:t> </a:t>
            </a:r>
            <a:r>
              <a:rPr sz="1650" spc="5">
                <a:latin typeface="Verdana"/>
                <a:cs typeface="Verdana"/>
              </a:rPr>
              <a:t>in</a:t>
            </a:r>
            <a:r>
              <a:rPr sz="1650" spc="-20">
                <a:latin typeface="Verdana"/>
                <a:cs typeface="Verdana"/>
              </a:rPr>
              <a:t>t</a:t>
            </a:r>
            <a:r>
              <a:rPr sz="1650" spc="10">
                <a:latin typeface="Verdana"/>
                <a:cs typeface="Verdana"/>
              </a:rPr>
              <a:t>er</a:t>
            </a:r>
            <a:r>
              <a:rPr sz="1650" spc="-20">
                <a:latin typeface="Verdana"/>
                <a:cs typeface="Verdana"/>
              </a:rPr>
              <a:t>f</a:t>
            </a:r>
            <a:r>
              <a:rPr sz="1650" spc="30">
                <a:latin typeface="Verdana"/>
                <a:cs typeface="Verdana"/>
              </a:rPr>
              <a:t>a</a:t>
            </a:r>
            <a:r>
              <a:rPr sz="1650">
                <a:latin typeface="Verdana"/>
                <a:cs typeface="Verdana"/>
              </a:rPr>
              <a:t>c</a:t>
            </a:r>
            <a:r>
              <a:rPr sz="1650" spc="10">
                <a:latin typeface="Verdana"/>
                <a:cs typeface="Verdana"/>
              </a:rPr>
              <a:t>e</a:t>
            </a:r>
            <a:r>
              <a:rPr sz="1650" spc="-90">
                <a:latin typeface="Verdana"/>
                <a:cs typeface="Verdana"/>
              </a:rPr>
              <a:t> </a:t>
            </a:r>
            <a:r>
              <a:rPr sz="1650" spc="-30">
                <a:latin typeface="Lucida Sans Unicode"/>
                <a:cs typeface="Lucida Sans Unicode"/>
              </a:rPr>
              <a:t>f</a:t>
            </a:r>
            <a:r>
              <a:rPr sz="1650" spc="10">
                <a:latin typeface="Lucida Sans Unicode"/>
                <a:cs typeface="Lucida Sans Unicode"/>
              </a:rPr>
              <a:t>or</a:t>
            </a:r>
            <a:r>
              <a:rPr lang="it-IT" sz="1650" spc="10">
                <a:latin typeface="Lucida Sans Unicode"/>
                <a:cs typeface="Lucida Sans Unicode"/>
              </a:rPr>
              <a:t> </a:t>
            </a:r>
            <a:r>
              <a:rPr sz="1650" spc="10">
                <a:latin typeface="Lucida Sans Unicode"/>
                <a:cs typeface="Lucida Sans Unicode"/>
              </a:rPr>
              <a:t> </a:t>
            </a:r>
            <a:r>
              <a:rPr sz="1650" spc="95">
                <a:latin typeface="Trebuchet MS"/>
                <a:cs typeface="Trebuchet MS"/>
              </a:rPr>
              <a:t>communication </a:t>
            </a:r>
            <a:r>
              <a:rPr sz="1650" spc="60">
                <a:latin typeface="Trebuchet MS"/>
                <a:cs typeface="Trebuchet MS"/>
              </a:rPr>
              <a:t>with </a:t>
            </a:r>
            <a:r>
              <a:rPr sz="1650" spc="85">
                <a:latin typeface="Trebuchet MS"/>
                <a:cs typeface="Trebuchet MS"/>
              </a:rPr>
              <a:t>Dialogflow</a:t>
            </a:r>
            <a:r>
              <a:rPr lang="it-IT" sz="1650" spc="85">
                <a:latin typeface="Trebuchet MS"/>
                <a:cs typeface="Trebuchet MS"/>
              </a:rPr>
              <a:t> </a:t>
            </a:r>
            <a:r>
              <a:rPr sz="1650" spc="90">
                <a:latin typeface="Trebuchet MS"/>
                <a:cs typeface="Trebuchet MS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and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the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5">
                <a:latin typeface="Lucida Sans Unicode"/>
                <a:cs typeface="Lucida Sans Unicode"/>
              </a:rPr>
              <a:t>client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45">
                <a:latin typeface="Lucida Sans Unicode"/>
                <a:cs typeface="Lucida Sans Unicode"/>
              </a:rPr>
              <a:t>app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15446447" y="6196179"/>
            <a:ext cx="3218180" cy="52832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650" b="1" spc="-285">
                <a:latin typeface="Lucida Sans Unicode"/>
                <a:cs typeface="Lucida Sans Unicode"/>
              </a:rPr>
              <a:t>-</a:t>
            </a:r>
            <a:r>
              <a:rPr sz="1650" b="1" spc="-30">
                <a:latin typeface="Lucida Sans Unicode"/>
                <a:cs typeface="Lucida Sans Unicode"/>
              </a:rPr>
              <a:t> </a:t>
            </a:r>
            <a:r>
              <a:rPr sz="1650" b="1" spc="15">
                <a:latin typeface="Lucida Sans Unicode"/>
                <a:cs typeface="Lucida Sans Unicode"/>
              </a:rPr>
              <a:t>Has</a:t>
            </a:r>
            <a:r>
              <a:rPr sz="1650" b="1" spc="-30">
                <a:latin typeface="Lucida Sans Unicode"/>
                <a:cs typeface="Lucida Sans Unicode"/>
              </a:rPr>
              <a:t> </a:t>
            </a:r>
            <a:r>
              <a:rPr sz="1650" b="1" spc="-30">
                <a:latin typeface="Verdana"/>
                <a:cs typeface="Verdana"/>
              </a:rPr>
              <a:t>3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sz="1650" b="1" spc="-5">
                <a:latin typeface="Verdana"/>
                <a:cs typeface="Verdana"/>
              </a:rPr>
              <a:t>l</a:t>
            </a:r>
            <a:r>
              <a:rPr sz="1650" b="1" spc="-40">
                <a:latin typeface="Verdana"/>
                <a:cs typeface="Verdana"/>
              </a:rPr>
              <a:t>a</a:t>
            </a:r>
            <a:r>
              <a:rPr sz="1650" b="1" spc="-45">
                <a:latin typeface="Verdana"/>
                <a:cs typeface="Verdana"/>
              </a:rPr>
              <a:t>y</a:t>
            </a:r>
            <a:r>
              <a:rPr sz="1650" b="1" spc="-85">
                <a:latin typeface="Verdana"/>
                <a:cs typeface="Verdana"/>
              </a:rPr>
              <a:t>ers</a:t>
            </a:r>
            <a:r>
              <a:rPr sz="1650" spc="-85">
                <a:latin typeface="Verdana"/>
                <a:cs typeface="Verdana"/>
              </a:rPr>
              <a:t>:</a:t>
            </a:r>
            <a:r>
              <a:rPr sz="1650" spc="-90">
                <a:latin typeface="Verdana"/>
                <a:cs typeface="Verdana"/>
              </a:rPr>
              <a:t> </a:t>
            </a:r>
            <a:r>
              <a:rPr sz="1650" spc="-65">
                <a:latin typeface="Lucida Sans Unicode"/>
                <a:cs typeface="Lucida Sans Unicode"/>
              </a:rPr>
              <a:t>r</a:t>
            </a:r>
            <a:r>
              <a:rPr sz="1650" spc="25">
                <a:latin typeface="Lucida Sans Unicode"/>
                <a:cs typeface="Lucida Sans Unicode"/>
              </a:rPr>
              <a:t>ou</a:t>
            </a:r>
            <a:r>
              <a:rPr sz="1650" spc="-10">
                <a:latin typeface="Lucida Sans Unicode"/>
                <a:cs typeface="Lucida Sans Unicode"/>
              </a:rPr>
              <a:t>t</a:t>
            </a:r>
            <a:r>
              <a:rPr sz="1650" spc="-35">
                <a:latin typeface="Lucida Sans Unicode"/>
                <a:cs typeface="Lucida Sans Unicode"/>
              </a:rPr>
              <a:t>ers,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servi</a:t>
            </a:r>
            <a:r>
              <a:rPr sz="1650">
                <a:latin typeface="Lucida Sans Unicode"/>
                <a:cs typeface="Lucida Sans Unicode"/>
              </a:rPr>
              <a:t>c</a:t>
            </a:r>
            <a:r>
              <a:rPr sz="1650" spc="5">
                <a:latin typeface="Lucida Sans Unicode"/>
                <a:cs typeface="Lucida Sans Unicode"/>
              </a:rPr>
              <a:t>es</a:t>
            </a:r>
            <a:r>
              <a:rPr lang="it-IT" sz="1650" spc="5">
                <a:latin typeface="Lucida Sans Unicode"/>
                <a:cs typeface="Lucida Sans Unicode"/>
              </a:rPr>
              <a:t> </a:t>
            </a:r>
            <a:r>
              <a:rPr sz="1650" spc="5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and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35">
                <a:latin typeface="Lucida Sans Unicode"/>
                <a:cs typeface="Lucida Sans Unicode"/>
              </a:rPr>
              <a:t>data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>
                <a:latin typeface="Lucida Sans Unicode"/>
                <a:cs typeface="Lucida Sans Unicode"/>
              </a:rPr>
              <a:t>layer</a:t>
            </a:r>
          </a:p>
        </p:txBody>
      </p:sp>
      <p:sp>
        <p:nvSpPr>
          <p:cNvPr id="129" name="object 129"/>
          <p:cNvSpPr txBox="1"/>
          <p:nvPr/>
        </p:nvSpPr>
        <p:spPr>
          <a:xfrm>
            <a:off x="15446447" y="6950083"/>
            <a:ext cx="3414395" cy="128176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lang="it-IT" sz="1650" b="1" spc="-285">
                <a:latin typeface="Lucida Sans Unicode"/>
                <a:cs typeface="Lucida Sans Unicode"/>
              </a:rPr>
              <a:t>-</a:t>
            </a:r>
            <a:r>
              <a:rPr lang="it-IT" sz="1650" b="1" spc="-30">
                <a:latin typeface="Lucida Sans Unicode"/>
                <a:cs typeface="Lucida Sans Unicode"/>
              </a:rPr>
              <a:t> </a:t>
            </a:r>
            <a:r>
              <a:rPr lang="it-IT" sz="1650" b="1" spc="25">
                <a:latin typeface="Lucida Sans Unicode"/>
                <a:cs typeface="Lucida Sans Unicode"/>
              </a:rPr>
              <a:t>Uses</a:t>
            </a:r>
            <a:r>
              <a:rPr lang="it-IT" sz="1650" b="1" spc="-30">
                <a:latin typeface="Lucida Sans Unicode"/>
                <a:cs typeface="Lucida Sans Unicode"/>
              </a:rPr>
              <a:t> </a:t>
            </a:r>
            <a:r>
              <a:rPr lang="it-IT" sz="1650" b="1" spc="-40">
                <a:latin typeface="Verdana"/>
                <a:cs typeface="Verdana"/>
              </a:rPr>
              <a:t>e</a:t>
            </a:r>
            <a:r>
              <a:rPr lang="it-IT" sz="1650" b="1">
                <a:latin typeface="Verdana"/>
                <a:cs typeface="Verdana"/>
              </a:rPr>
              <a:t>x</a:t>
            </a:r>
            <a:r>
              <a:rPr lang="it-IT" sz="1650" b="1" spc="-25">
                <a:latin typeface="Verdana"/>
                <a:cs typeface="Verdana"/>
              </a:rPr>
              <a:t>t</a:t>
            </a:r>
            <a:r>
              <a:rPr lang="it-IT" sz="1650" b="1" spc="-10">
                <a:latin typeface="Verdana"/>
                <a:cs typeface="Verdana"/>
              </a:rPr>
              <a:t>ernal</a:t>
            </a:r>
            <a:r>
              <a:rPr lang="it-IT" sz="1650" b="1" spc="-90">
                <a:latin typeface="Verdana"/>
                <a:cs typeface="Verdana"/>
              </a:rPr>
              <a:t> </a:t>
            </a:r>
            <a:r>
              <a:rPr lang="it-IT" sz="1650" b="1" spc="5">
                <a:latin typeface="Verdana"/>
                <a:cs typeface="Verdana"/>
              </a:rPr>
              <a:t>servi</a:t>
            </a:r>
            <a:r>
              <a:rPr lang="it-IT" sz="1650" b="1" spc="-15">
                <a:latin typeface="Verdana"/>
                <a:cs typeface="Verdana"/>
              </a:rPr>
              <a:t>ces</a:t>
            </a:r>
            <a:r>
              <a:rPr lang="it-IT" sz="1650" b="1" spc="-90">
                <a:latin typeface="Verdana"/>
                <a:cs typeface="Verdana"/>
              </a:rPr>
              <a:t> </a:t>
            </a:r>
            <a:r>
              <a:rPr lang="it-IT" sz="1650" b="1" spc="-10">
                <a:latin typeface="Verdana"/>
                <a:cs typeface="Verdana"/>
              </a:rPr>
              <a:t>th</a:t>
            </a:r>
            <a:r>
              <a:rPr lang="it-IT" sz="1650" b="1" spc="-40">
                <a:latin typeface="Verdana"/>
                <a:cs typeface="Verdana"/>
              </a:rPr>
              <a:t>r</a:t>
            </a:r>
            <a:r>
              <a:rPr lang="it-IT" sz="1650" b="1" spc="20">
                <a:latin typeface="Verdana"/>
                <a:cs typeface="Verdana"/>
              </a:rPr>
              <a:t>ough  </a:t>
            </a:r>
            <a:r>
              <a:rPr lang="it-IT" sz="1650" b="1" spc="30">
                <a:latin typeface="Verdana"/>
                <a:cs typeface="Verdana"/>
              </a:rPr>
              <a:t>HTTP</a:t>
            </a:r>
            <a:r>
              <a:rPr sz="1650" spc="30">
                <a:latin typeface="Verdana"/>
                <a:cs typeface="Verdana"/>
              </a:rPr>
              <a:t>S </a:t>
            </a:r>
            <a:r>
              <a:rPr sz="1650" spc="5">
                <a:latin typeface="Lucida Sans Unicode"/>
                <a:cs typeface="Lucida Sans Unicode"/>
              </a:rPr>
              <a:t>requests </a:t>
            </a:r>
            <a:r>
              <a:rPr sz="1650" spc="10">
                <a:latin typeface="Lucida Sans Unicode"/>
                <a:cs typeface="Lucida Sans Unicode"/>
              </a:rPr>
              <a:t>or </a:t>
            </a:r>
            <a:r>
              <a:rPr sz="1650" spc="-20">
                <a:latin typeface="Lucida Sans Unicode"/>
                <a:cs typeface="Lucida Sans Unicode"/>
              </a:rPr>
              <a:t>libraries </a:t>
            </a:r>
            <a:r>
              <a:rPr sz="1650" spc="-5">
                <a:latin typeface="Lucida Sans Unicode"/>
                <a:cs typeface="Lucida Sans Unicode"/>
              </a:rPr>
              <a:t>for</a:t>
            </a:r>
            <a:r>
              <a:rPr lang="it-IT" sz="1650" spc="-5">
                <a:latin typeface="Lucida Sans Unicode"/>
                <a:cs typeface="Lucida Sans Unicode"/>
              </a:rPr>
              <a:t> </a:t>
            </a:r>
            <a:r>
              <a:rPr lang="it-IT" sz="1650">
                <a:latin typeface="Lucida Sans Unicode"/>
                <a:cs typeface="Lucida Sans Unicode"/>
              </a:rPr>
              <a:t> </a:t>
            </a:r>
            <a:r>
              <a:rPr sz="1650" spc="5">
                <a:latin typeface="Lucida Sans Unicode"/>
                <a:cs typeface="Lucida Sans Unicode"/>
              </a:rPr>
              <a:t>chatbot’s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-20">
                <a:latin typeface="Lucida Sans Unicode"/>
                <a:cs typeface="Lucida Sans Unicode"/>
              </a:rPr>
              <a:t>engine,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30">
                <a:latin typeface="Lucida Sans Unicode"/>
                <a:cs typeface="Lucida Sans Unicode"/>
              </a:rPr>
              <a:t>speech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-45">
                <a:latin typeface="Lucida Sans Unicode"/>
                <a:cs typeface="Lucida Sans Unicode"/>
              </a:rPr>
              <a:t>transla-</a:t>
            </a:r>
            <a:r>
              <a:rPr lang="it-IT" sz="1650" spc="-45">
                <a:latin typeface="Lucida Sans Unicode"/>
                <a:cs typeface="Lucida Sans Unicode"/>
              </a:rPr>
              <a:t> </a:t>
            </a:r>
            <a:r>
              <a:rPr sz="1650" spc="-505">
                <a:latin typeface="Lucida Sans Unicode"/>
                <a:cs typeface="Lucida Sans Unicode"/>
              </a:rPr>
              <a:t> </a:t>
            </a:r>
            <a:r>
              <a:rPr sz="1650" spc="-30">
                <a:latin typeface="Lucida Sans Unicode"/>
                <a:cs typeface="Lucida Sans Unicode"/>
              </a:rPr>
              <a:t>tion,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15">
                <a:latin typeface="Lucida Sans Unicode"/>
                <a:cs typeface="Lucida Sans Unicode"/>
              </a:rPr>
              <a:t>emotion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detection.</a:t>
            </a:r>
            <a:endParaRPr lang="it-IT" sz="1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9740" y="3081362"/>
            <a:ext cx="5671333" cy="64312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4100" b="1">
                <a:solidFill>
                  <a:srgbClr val="026496"/>
                </a:solidFill>
                <a:latin typeface="Verdana"/>
                <a:cs typeface="Verdana"/>
              </a:rPr>
              <a:t>Value</a:t>
            </a:r>
            <a:r>
              <a:rPr lang="it-IT" sz="4100" b="1">
                <a:solidFill>
                  <a:srgbClr val="026496"/>
                </a:solidFill>
                <a:latin typeface="Verdana"/>
                <a:cs typeface="Verdana"/>
              </a:rPr>
              <a:t> </a:t>
            </a:r>
            <a:r>
              <a:rPr sz="4100" b="1" spc="95">
                <a:solidFill>
                  <a:srgbClr val="026496"/>
                </a:solidFill>
                <a:latin typeface="Verdana"/>
                <a:cs typeface="Verdana"/>
              </a:rPr>
              <a:t>p</a:t>
            </a:r>
            <a:r>
              <a:rPr sz="4100" b="1" spc="-10">
                <a:solidFill>
                  <a:srgbClr val="026496"/>
                </a:solidFill>
                <a:latin typeface="Verdana"/>
                <a:cs typeface="Verdana"/>
              </a:rPr>
              <a:t>r</a:t>
            </a:r>
            <a:r>
              <a:rPr sz="4100" b="1" spc="100">
                <a:solidFill>
                  <a:srgbClr val="026496"/>
                </a:solidFill>
                <a:latin typeface="Verdana"/>
                <a:cs typeface="Verdana"/>
              </a:rPr>
              <a:t>oposition</a:t>
            </a:r>
            <a:endParaRPr sz="4100" b="1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9740" y="4497581"/>
            <a:ext cx="5935345" cy="3738203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50">
                <a:solidFill>
                  <a:srgbClr val="026496"/>
                </a:solidFill>
                <a:latin typeface="Verdana"/>
                <a:cs typeface="Verdana"/>
              </a:rPr>
              <a:t>How</a:t>
            </a:r>
            <a:r>
              <a:rPr sz="1800" b="1" spc="-10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800" b="1" spc="25">
                <a:solidFill>
                  <a:srgbClr val="026496"/>
                </a:solidFill>
                <a:latin typeface="Verdana"/>
                <a:cs typeface="Verdana"/>
              </a:rPr>
              <a:t>it</a:t>
            </a:r>
            <a:r>
              <a:rPr sz="1800" b="1" spc="-9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800" b="1" spc="15">
                <a:solidFill>
                  <a:srgbClr val="026496"/>
                </a:solidFill>
                <a:latin typeface="Verdana"/>
                <a:cs typeface="Verdana"/>
              </a:rPr>
              <a:t>helps</a:t>
            </a:r>
            <a:r>
              <a:rPr sz="1800" b="1" spc="-9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800" b="1" spc="20">
                <a:solidFill>
                  <a:srgbClr val="026496"/>
                </a:solidFill>
                <a:latin typeface="Verdana"/>
                <a:cs typeface="Verdana"/>
              </a:rPr>
              <a:t>children</a:t>
            </a:r>
            <a:r>
              <a:rPr sz="1800" b="1" spc="-9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800" b="1" spc="-5">
                <a:solidFill>
                  <a:srgbClr val="026496"/>
                </a:solidFill>
                <a:latin typeface="Verdana"/>
                <a:cs typeface="Verdana"/>
              </a:rPr>
              <a:t>?</a:t>
            </a:r>
            <a:endParaRPr lang="it-IT" sz="1800" b="1">
              <a:latin typeface="Verdana"/>
              <a:ea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Verdana"/>
              <a:cs typeface="Verdana"/>
            </a:endParaRPr>
          </a:p>
          <a:p>
            <a:pPr marL="12700" marR="38735">
              <a:buFont typeface="Lucida Sans Unicode"/>
              <a:buChar char="-"/>
              <a:tabLst>
                <a:tab pos="161290" algn="l"/>
              </a:tabLst>
            </a:pPr>
            <a:r>
              <a:rPr sz="1650" b="1" spc="20">
                <a:latin typeface="Verdana"/>
                <a:cs typeface="Verdana"/>
              </a:rPr>
              <a:t>Personalized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sz="1650" b="1" spc="10">
                <a:latin typeface="Verdana"/>
                <a:cs typeface="Verdana"/>
              </a:rPr>
              <a:t>experienc</a:t>
            </a:r>
            <a:r>
              <a:rPr sz="1650" b="1" spc="10">
                <a:latin typeface="Lucida Sans Unicode"/>
                <a:cs typeface="Lucida Sans Unicode"/>
              </a:rPr>
              <a:t>e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30">
                <a:latin typeface="Lucida Sans Unicode"/>
                <a:cs typeface="Lucida Sans Unicode"/>
              </a:rPr>
              <a:t>based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on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the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30">
                <a:latin typeface="Verdana"/>
                <a:cs typeface="Verdana"/>
              </a:rPr>
              <a:t>detection</a:t>
            </a:r>
            <a:r>
              <a:rPr sz="1650" spc="-85">
                <a:latin typeface="Verdana"/>
                <a:cs typeface="Verdana"/>
              </a:rPr>
              <a:t> </a:t>
            </a:r>
            <a:r>
              <a:rPr sz="1650" spc="60">
                <a:latin typeface="Verdana"/>
                <a:cs typeface="Verdana"/>
              </a:rPr>
              <a:t>of</a:t>
            </a:r>
            <a:r>
              <a:rPr sz="1650" spc="-90">
                <a:latin typeface="Verdana"/>
                <a:cs typeface="Verdana"/>
              </a:rPr>
              <a:t> </a:t>
            </a:r>
            <a:r>
              <a:rPr sz="1650" spc="5">
                <a:latin typeface="Verdana"/>
                <a:cs typeface="Verdana"/>
              </a:rPr>
              <a:t>the</a:t>
            </a:r>
            <a:r>
              <a:rPr lang="it-IT" sz="1650" spc="5">
                <a:latin typeface="Verdana"/>
                <a:cs typeface="Verdana"/>
              </a:rPr>
              <a:t> </a:t>
            </a:r>
            <a:r>
              <a:rPr sz="1650" b="1" spc="-565">
                <a:latin typeface="Verdana"/>
                <a:cs typeface="Verdana"/>
              </a:rPr>
              <a:t> </a:t>
            </a:r>
            <a:r>
              <a:rPr sz="1650" b="1" spc="20">
                <a:latin typeface="Verdana"/>
                <a:cs typeface="Verdana"/>
              </a:rPr>
              <a:t>emotion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sz="1650" b="1" spc="-5">
                <a:latin typeface="Verdana"/>
                <a:cs typeface="Verdana"/>
              </a:rPr>
              <a:t>expressed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sz="1650" b="1" spc="-40">
                <a:latin typeface="Lucida Sans Unicode"/>
                <a:cs typeface="Lucida Sans Unicode"/>
              </a:rPr>
              <a:t>in</a:t>
            </a:r>
            <a:r>
              <a:rPr sz="1650" b="1" spc="-30">
                <a:latin typeface="Lucida Sans Unicode"/>
                <a:cs typeface="Lucida Sans Unicode"/>
              </a:rPr>
              <a:t> </a:t>
            </a:r>
            <a:r>
              <a:rPr sz="1650" b="1" spc="20">
                <a:latin typeface="Lucida Sans Unicode"/>
                <a:cs typeface="Lucida Sans Unicode"/>
              </a:rPr>
              <a:t>the</a:t>
            </a:r>
            <a:r>
              <a:rPr sz="1650" b="1" spc="-30">
                <a:latin typeface="Lucida Sans Unicode"/>
                <a:cs typeface="Lucida Sans Unicode"/>
              </a:rPr>
              <a:t> </a:t>
            </a:r>
            <a:r>
              <a:rPr sz="1650" b="1" spc="-35">
                <a:latin typeface="Lucida Sans Unicode"/>
                <a:cs typeface="Lucida Sans Unicode"/>
              </a:rPr>
              <a:t>child’s</a:t>
            </a:r>
            <a:r>
              <a:rPr sz="1650" b="1" spc="-30">
                <a:latin typeface="Lucida Sans Unicode"/>
                <a:cs typeface="Lucida Sans Unicode"/>
              </a:rPr>
              <a:t> </a:t>
            </a:r>
            <a:r>
              <a:rPr sz="1650" b="1" spc="15">
                <a:latin typeface="Lucida Sans Unicode"/>
                <a:cs typeface="Lucida Sans Unicode"/>
              </a:rPr>
              <a:t>answer</a:t>
            </a:r>
            <a:endParaRPr sz="1650" b="1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Lucida Sans Unicode"/>
              <a:buChar char="-"/>
            </a:pPr>
            <a:endParaRPr sz="1250">
              <a:latin typeface="Lucida Sans Unicode"/>
              <a:cs typeface="Lucida Sans Unicode"/>
            </a:endParaRPr>
          </a:p>
          <a:p>
            <a:pPr marL="12700" marR="370840">
              <a:buFont typeface="Lucida Sans Unicode"/>
              <a:buChar char="-"/>
              <a:tabLst>
                <a:tab pos="161290" algn="l"/>
              </a:tabLst>
            </a:pPr>
            <a:r>
              <a:rPr sz="1650" b="1" spc="45">
                <a:latin typeface="Verdana"/>
                <a:cs typeface="Verdana"/>
              </a:rPr>
              <a:t>Adapting </a:t>
            </a:r>
            <a:r>
              <a:rPr sz="1650" b="1" spc="5">
                <a:latin typeface="Verdana"/>
                <a:cs typeface="Verdana"/>
              </a:rPr>
              <a:t>the </a:t>
            </a:r>
            <a:r>
              <a:rPr sz="1650" b="1">
                <a:latin typeface="Verdana"/>
                <a:cs typeface="Verdana"/>
              </a:rPr>
              <a:t>story </a:t>
            </a:r>
            <a:r>
              <a:rPr sz="1650" b="1" spc="30">
                <a:latin typeface="Verdana"/>
                <a:cs typeface="Verdana"/>
              </a:rPr>
              <a:t>according </a:t>
            </a:r>
            <a:r>
              <a:rPr sz="1650" b="1" spc="40">
                <a:latin typeface="Verdana"/>
                <a:cs typeface="Verdana"/>
              </a:rPr>
              <a:t>to </a:t>
            </a:r>
            <a:r>
              <a:rPr sz="1650" b="1" spc="5">
                <a:latin typeface="Verdana"/>
                <a:cs typeface="Verdana"/>
              </a:rPr>
              <a:t>the </a:t>
            </a:r>
            <a:r>
              <a:rPr sz="1650" b="1" spc="30">
                <a:latin typeface="Verdana"/>
                <a:cs typeface="Verdana"/>
              </a:rPr>
              <a:t>child </a:t>
            </a:r>
            <a:r>
              <a:rPr sz="1650" b="1" spc="5">
                <a:latin typeface="Verdana"/>
                <a:cs typeface="Verdana"/>
              </a:rPr>
              <a:t>needs</a:t>
            </a:r>
            <a:r>
              <a:rPr lang="it-IT" sz="1650" spc="5">
                <a:latin typeface="Verdana"/>
                <a:cs typeface="Verdana"/>
              </a:rPr>
              <a:t> </a:t>
            </a:r>
            <a:r>
              <a:rPr sz="1650" spc="10">
                <a:latin typeface="Verdana"/>
                <a:cs typeface="Verdana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(appropriate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-5">
                <a:latin typeface="Lucida Sans Unicode"/>
                <a:cs typeface="Lucida Sans Unicode"/>
              </a:rPr>
              <a:t>reaction,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identify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-5">
                <a:latin typeface="Lucida Sans Unicode"/>
                <a:cs typeface="Lucida Sans Unicode"/>
              </a:rPr>
              <a:t>emotion,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30">
                <a:latin typeface="Lucida Sans Unicode"/>
                <a:cs typeface="Lucida Sans Unicode"/>
              </a:rPr>
              <a:t>manage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lang="it-IT" sz="1650" spc="-45">
                <a:latin typeface="Lucida Sans Unicode"/>
                <a:cs typeface="Lucida Sans Unicode"/>
              </a:rPr>
              <a:t>emo</a:t>
            </a:r>
            <a:r>
              <a:rPr sz="1650" spc="-505">
                <a:latin typeface="Lucida Sans Unicode"/>
                <a:cs typeface="Lucida Sans Unicode"/>
              </a:rPr>
              <a:t> </a:t>
            </a:r>
            <a:r>
              <a:rPr sz="1650" spc="35" err="1">
                <a:latin typeface="Lucida Sans Unicode"/>
                <a:cs typeface="Lucida Sans Unicode"/>
              </a:rPr>
              <a:t>tion</a:t>
            </a:r>
            <a:r>
              <a:rPr sz="1650" spc="35">
                <a:latin typeface="Lucida Sans Unicode"/>
                <a:cs typeface="Lucida Sans Unicode"/>
              </a:rPr>
              <a:t>)</a:t>
            </a:r>
            <a:endParaRPr sz="16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Lucida Sans Unicode"/>
              <a:buChar char="-"/>
            </a:pPr>
            <a:endParaRPr sz="1250">
              <a:latin typeface="Lucida Sans Unicode"/>
              <a:cs typeface="Lucida Sans Unicode"/>
            </a:endParaRPr>
          </a:p>
          <a:p>
            <a:pPr marL="12700" marR="181610">
              <a:buFont typeface="Lucida Sans Unicode"/>
              <a:buChar char="-"/>
              <a:tabLst>
                <a:tab pos="161290" algn="l"/>
              </a:tabLst>
            </a:pPr>
            <a:r>
              <a:rPr sz="1650" spc="-20">
                <a:latin typeface="Verdana"/>
                <a:cs typeface="Verdana"/>
              </a:rPr>
              <a:t>Interactive</a:t>
            </a:r>
            <a:r>
              <a:rPr sz="1650" spc="-90">
                <a:latin typeface="Verdana"/>
                <a:cs typeface="Verdana"/>
              </a:rPr>
              <a:t> </a:t>
            </a:r>
            <a:r>
              <a:rPr sz="1650" spc="15">
                <a:latin typeface="Verdana"/>
                <a:cs typeface="Verdana"/>
              </a:rPr>
              <a:t>activities</a:t>
            </a:r>
            <a:r>
              <a:rPr sz="1650" b="1" spc="-85">
                <a:latin typeface="Verdana"/>
                <a:cs typeface="Verdana"/>
              </a:rPr>
              <a:t> </a:t>
            </a:r>
            <a:r>
              <a:rPr sz="1650" b="1" spc="40">
                <a:latin typeface="Lucida Sans Unicode"/>
                <a:cs typeface="Lucida Sans Unicode"/>
              </a:rPr>
              <a:t>adapted</a:t>
            </a:r>
            <a:r>
              <a:rPr sz="1650" b="1" spc="-25">
                <a:latin typeface="Lucida Sans Unicode"/>
                <a:cs typeface="Lucida Sans Unicode"/>
              </a:rPr>
              <a:t> </a:t>
            </a:r>
            <a:r>
              <a:rPr sz="1650" b="1" spc="25">
                <a:latin typeface="Lucida Sans Unicode"/>
                <a:cs typeface="Lucida Sans Unicode"/>
              </a:rPr>
              <a:t>to</a:t>
            </a:r>
            <a:r>
              <a:rPr sz="1650" b="1" spc="-25">
                <a:latin typeface="Lucida Sans Unicode"/>
                <a:cs typeface="Lucida Sans Unicode"/>
              </a:rPr>
              <a:t> </a:t>
            </a:r>
            <a:r>
              <a:rPr sz="1650" b="1" spc="-35">
                <a:latin typeface="Lucida Sans Unicode"/>
                <a:cs typeface="Lucida Sans Unicode"/>
              </a:rPr>
              <a:t>child’s</a:t>
            </a:r>
            <a:r>
              <a:rPr sz="1650" b="1" spc="-25">
                <a:latin typeface="Lucida Sans Unicode"/>
                <a:cs typeface="Lucida Sans Unicode"/>
              </a:rPr>
              <a:t> </a:t>
            </a:r>
            <a:r>
              <a:rPr sz="1650" b="1" spc="5">
                <a:latin typeface="Lucida Sans Unicode"/>
                <a:cs typeface="Lucida Sans Unicode"/>
              </a:rPr>
              <a:t>understanding</a:t>
            </a:r>
            <a:r>
              <a:rPr lang="it-IT" sz="1650" b="1" spc="5">
                <a:latin typeface="Lucida Sans Unicode"/>
                <a:cs typeface="Lucida Sans Unicode"/>
              </a:rPr>
              <a:t> </a:t>
            </a:r>
            <a:r>
              <a:rPr sz="1650" b="1" spc="-505">
                <a:latin typeface="Lucida Sans Unicode"/>
                <a:cs typeface="Lucida Sans Unicode"/>
              </a:rPr>
              <a:t> </a:t>
            </a:r>
            <a:r>
              <a:rPr sz="1650" b="1" spc="15">
                <a:latin typeface="Lucida Sans Unicode"/>
                <a:cs typeface="Lucida Sans Unicode"/>
              </a:rPr>
              <a:t>of</a:t>
            </a:r>
            <a:r>
              <a:rPr sz="1650" b="1" spc="-35">
                <a:latin typeface="Lucida Sans Unicode"/>
                <a:cs typeface="Lucida Sans Unicode"/>
              </a:rPr>
              <a:t> </a:t>
            </a:r>
            <a:r>
              <a:rPr sz="1650" b="1" spc="20">
                <a:latin typeface="Lucida Sans Unicode"/>
                <a:cs typeface="Lucida Sans Unicode"/>
              </a:rPr>
              <a:t>the</a:t>
            </a:r>
            <a:r>
              <a:rPr sz="1650" b="1" spc="-30">
                <a:latin typeface="Lucida Sans Unicode"/>
                <a:cs typeface="Lucida Sans Unicode"/>
              </a:rPr>
              <a:t> </a:t>
            </a:r>
            <a:r>
              <a:rPr sz="1650" b="1" spc="10">
                <a:latin typeface="Lucida Sans Unicode"/>
                <a:cs typeface="Lucida Sans Unicode"/>
              </a:rPr>
              <a:t>emotions</a:t>
            </a:r>
            <a:r>
              <a:rPr sz="1650" b="1" spc="-30">
                <a:latin typeface="Lucida Sans Unicode"/>
                <a:cs typeface="Lucida Sans Unicode"/>
              </a:rPr>
              <a:t> </a:t>
            </a:r>
            <a:r>
              <a:rPr sz="1650" b="1" spc="20">
                <a:latin typeface="Lucida Sans Unicode"/>
                <a:cs typeface="Lucida Sans Unicode"/>
              </a:rPr>
              <a:t>and</a:t>
            </a:r>
            <a:r>
              <a:rPr sz="1650" b="1" spc="-30">
                <a:latin typeface="Lucida Sans Unicode"/>
                <a:cs typeface="Lucida Sans Unicode"/>
              </a:rPr>
              <a:t> </a:t>
            </a:r>
            <a:r>
              <a:rPr sz="1650" b="1" spc="15">
                <a:latin typeface="Lucida Sans Unicode"/>
                <a:cs typeface="Lucida Sans Unicode"/>
              </a:rPr>
              <a:t>actions</a:t>
            </a:r>
            <a:endParaRPr sz="1650" b="1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Lucida Sans Unicode"/>
              <a:buChar char="-"/>
            </a:pPr>
            <a:endParaRPr sz="1250" b="1">
              <a:latin typeface="Lucida Sans Unicode"/>
              <a:cs typeface="Lucida Sans Unicode"/>
            </a:endParaRPr>
          </a:p>
          <a:p>
            <a:pPr marL="12700" marR="5080">
              <a:buChar char="-"/>
              <a:tabLst>
                <a:tab pos="161290" algn="l"/>
              </a:tabLst>
            </a:pPr>
            <a:r>
              <a:rPr sz="1650" spc="10">
                <a:latin typeface="Lucida Sans Unicode"/>
                <a:cs typeface="Lucida Sans Unicode"/>
              </a:rPr>
              <a:t>Raising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awareness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30">
                <a:latin typeface="Lucida Sans Unicode"/>
                <a:cs typeface="Lucida Sans Unicode"/>
              </a:rPr>
              <a:t>about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15">
                <a:latin typeface="Verdana"/>
                <a:cs typeface="Verdana"/>
              </a:rPr>
              <a:t>other</a:t>
            </a:r>
            <a:r>
              <a:rPr sz="1650" spc="-90">
                <a:latin typeface="Verdana"/>
                <a:cs typeface="Verdana"/>
              </a:rPr>
              <a:t> </a:t>
            </a:r>
            <a:r>
              <a:rPr sz="1650" spc="25">
                <a:latin typeface="Verdana"/>
                <a:cs typeface="Verdana"/>
              </a:rPr>
              <a:t>people’s</a:t>
            </a:r>
            <a:r>
              <a:rPr sz="1650" spc="-95">
                <a:latin typeface="Verdana"/>
                <a:cs typeface="Verdana"/>
              </a:rPr>
              <a:t> </a:t>
            </a:r>
            <a:r>
              <a:rPr sz="1650" spc="-10">
                <a:latin typeface="Verdana"/>
                <a:cs typeface="Verdana"/>
              </a:rPr>
              <a:t>feelings,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sz="1650" b="1" spc="55">
                <a:latin typeface="Lucida Sans Unicode"/>
                <a:cs typeface="Lucida Sans Unicode"/>
              </a:rPr>
              <a:t>by</a:t>
            </a:r>
            <a:r>
              <a:rPr sz="1650" b="1" spc="-35">
                <a:latin typeface="Lucida Sans Unicode"/>
                <a:cs typeface="Lucida Sans Unicode"/>
              </a:rPr>
              <a:t> </a:t>
            </a:r>
            <a:r>
              <a:rPr lang="it-IT" sz="1650" b="1" spc="-95" err="1">
                <a:latin typeface="Lucida Sans Unicode"/>
                <a:cs typeface="Lucida Sans Unicode"/>
              </a:rPr>
              <a:t>as</a:t>
            </a:r>
            <a:r>
              <a:rPr lang="it-IT" sz="1650" b="1" spc="-95">
                <a:latin typeface="Lucida Sans Unicode"/>
                <a:cs typeface="Lucida Sans Unicode"/>
              </a:rPr>
              <a:t>-</a:t>
            </a:r>
            <a:r>
              <a:rPr sz="1650" b="1" spc="-505">
                <a:latin typeface="Lucida Sans Unicode"/>
                <a:cs typeface="Lucida Sans Unicode"/>
              </a:rPr>
              <a:t> </a:t>
            </a:r>
            <a:r>
              <a:rPr sz="1650" b="1" spc="10">
                <a:latin typeface="Lucida Sans Unicode"/>
                <a:cs typeface="Lucida Sans Unicode"/>
              </a:rPr>
              <a:t>sociating</a:t>
            </a:r>
            <a:r>
              <a:rPr sz="1650" b="1" spc="-30">
                <a:latin typeface="Lucida Sans Unicode"/>
                <a:cs typeface="Lucida Sans Unicode"/>
              </a:rPr>
              <a:t> </a:t>
            </a:r>
            <a:r>
              <a:rPr sz="1650" b="1" spc="-10">
                <a:latin typeface="Verdana"/>
                <a:cs typeface="Verdana"/>
              </a:rPr>
              <a:t>real-life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sz="1650" b="1" spc="-20">
                <a:latin typeface="Verdana"/>
                <a:cs typeface="Verdana"/>
              </a:rPr>
              <a:t>events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sz="1650" b="1" spc="20">
                <a:latin typeface="Verdana"/>
                <a:cs typeface="Verdana"/>
              </a:rPr>
              <a:t>with</a:t>
            </a:r>
            <a:r>
              <a:rPr sz="1650" b="1" spc="-85">
                <a:latin typeface="Verdana"/>
                <a:cs typeface="Verdana"/>
              </a:rPr>
              <a:t> </a:t>
            </a:r>
            <a:r>
              <a:rPr sz="1650" b="1" spc="5">
                <a:latin typeface="Verdana"/>
                <a:cs typeface="Verdana"/>
              </a:rPr>
              <a:t>the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sz="1650" b="1">
                <a:latin typeface="Verdana"/>
                <a:cs typeface="Verdana"/>
              </a:rPr>
              <a:t>stories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sz="1650" b="1" spc="20">
                <a:latin typeface="Lucida Sans Unicode"/>
                <a:cs typeface="Lucida Sans Unicode"/>
              </a:rPr>
              <a:t>and</a:t>
            </a:r>
            <a:r>
              <a:rPr sz="1650" b="1" spc="-25">
                <a:latin typeface="Lucida Sans Unicode"/>
                <a:cs typeface="Lucida Sans Unicode"/>
              </a:rPr>
              <a:t> </a:t>
            </a:r>
            <a:r>
              <a:rPr sz="1650" b="1" spc="20">
                <a:latin typeface="Lucida Sans Unicode"/>
                <a:cs typeface="Lucida Sans Unicode"/>
              </a:rPr>
              <a:t>characters</a:t>
            </a:r>
            <a:endParaRPr sz="1650" b="1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2495" y="376951"/>
            <a:ext cx="10554652" cy="1055465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9740" y="3060007"/>
            <a:ext cx="4108455" cy="646331"/>
          </a:xfrm>
          <a:prstGeom prst="rect">
            <a:avLst/>
          </a:prstGeom>
        </p:spPr>
        <p:txBody>
          <a:bodyPr vert="horz" wrap="square" lIns="0" tIns="1524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45">
                <a:solidFill>
                  <a:srgbClr val="026496"/>
                </a:solidFill>
                <a:latin typeface="Verdana"/>
                <a:cs typeface="Verdana"/>
              </a:rPr>
              <a:t>Future</a:t>
            </a:r>
            <a:r>
              <a:rPr sz="4100" b="1" spc="-28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4100" b="1" spc="55">
                <a:solidFill>
                  <a:srgbClr val="026496"/>
                </a:solidFill>
                <a:latin typeface="Verdana"/>
                <a:cs typeface="Verdana"/>
              </a:rPr>
              <a:t>work</a:t>
            </a:r>
            <a:endParaRPr lang="it-IT" sz="4100" b="1">
              <a:latin typeface="Verdana"/>
              <a:ea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9740" y="3829753"/>
            <a:ext cx="2201876" cy="29110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40">
                <a:solidFill>
                  <a:srgbClr val="026496"/>
                </a:solidFill>
                <a:latin typeface="Verdana"/>
                <a:cs typeface="Verdana"/>
              </a:rPr>
              <a:t>Imp</a:t>
            </a:r>
            <a:r>
              <a:rPr sz="1800" b="1" spc="-60">
                <a:solidFill>
                  <a:srgbClr val="026496"/>
                </a:solidFill>
                <a:latin typeface="Verdana"/>
                <a:cs typeface="Verdana"/>
              </a:rPr>
              <a:t>r</a:t>
            </a:r>
            <a:r>
              <a:rPr sz="1800" b="1" spc="40">
                <a:solidFill>
                  <a:srgbClr val="026496"/>
                </a:solidFill>
                <a:latin typeface="Verdana"/>
                <a:cs typeface="Verdana"/>
              </a:rPr>
              <a:t>o</a:t>
            </a:r>
            <a:r>
              <a:rPr sz="1800" b="1" spc="-45">
                <a:solidFill>
                  <a:srgbClr val="026496"/>
                </a:solidFill>
                <a:latin typeface="Verdana"/>
                <a:cs typeface="Verdana"/>
              </a:rPr>
              <a:t>v</a:t>
            </a:r>
            <a:r>
              <a:rPr sz="1800" b="1">
                <a:solidFill>
                  <a:srgbClr val="026496"/>
                </a:solidFill>
                <a:latin typeface="Verdana"/>
                <a:cs typeface="Verdana"/>
              </a:rPr>
              <a:t>ements</a:t>
            </a:r>
            <a:endParaRPr sz="1800" b="1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9740" y="4402154"/>
            <a:ext cx="5892800" cy="52832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650" spc="-285">
                <a:latin typeface="Lucida Sans Unicode"/>
                <a:cs typeface="Lucida Sans Unicode"/>
              </a:rPr>
              <a:t>-</a:t>
            </a:r>
            <a:r>
              <a:rPr sz="1650" spc="-260">
                <a:latin typeface="Lucida Sans Unicode"/>
                <a:cs typeface="Lucida Sans Unicode"/>
              </a:rPr>
              <a:t> </a:t>
            </a:r>
            <a:r>
              <a:rPr sz="1650" spc="10" err="1">
                <a:latin typeface="Lucida Sans Unicode"/>
                <a:cs typeface="Lucida Sans Unicode"/>
              </a:rPr>
              <a:t>Creating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more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0" err="1">
                <a:latin typeface="Lucida Sans Unicode"/>
                <a:cs typeface="Lucida Sans Unicode"/>
              </a:rPr>
              <a:t>engaging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games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b="1" spc="15">
                <a:latin typeface="Verdana"/>
                <a:cs typeface="Verdana"/>
              </a:rPr>
              <a:t>by</a:t>
            </a:r>
            <a:r>
              <a:rPr sz="1650" b="1" spc="-85">
                <a:latin typeface="Verdana"/>
                <a:cs typeface="Verdana"/>
              </a:rPr>
              <a:t> </a:t>
            </a:r>
            <a:r>
              <a:rPr sz="1650" b="1" spc="10" err="1">
                <a:latin typeface="Verdana"/>
                <a:cs typeface="Verdana"/>
              </a:rPr>
              <a:t>diversifying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sz="1650" b="1" spc="5">
                <a:latin typeface="Verdana"/>
                <a:cs typeface="Verdana"/>
              </a:rPr>
              <a:t>the</a:t>
            </a:r>
            <a:r>
              <a:rPr sz="1650" b="1" spc="-85">
                <a:latin typeface="Verdana"/>
                <a:cs typeface="Verdana"/>
              </a:rPr>
              <a:t> </a:t>
            </a:r>
            <a:r>
              <a:rPr lang="it-IT" sz="1650" b="1" spc="-5">
                <a:latin typeface="Verdana"/>
                <a:cs typeface="Verdana"/>
              </a:rPr>
              <a:t>for</a:t>
            </a:r>
            <a:r>
              <a:rPr lang="it-IT" sz="1650" b="1" spc="-25">
                <a:latin typeface="Verdana"/>
                <a:cs typeface="Verdana"/>
              </a:rPr>
              <a:t>mats</a:t>
            </a:r>
            <a:r>
              <a:rPr sz="1650" b="1" spc="-95">
                <a:latin typeface="Verdana"/>
                <a:cs typeface="Verdana"/>
              </a:rPr>
              <a:t> </a:t>
            </a:r>
            <a:r>
              <a:rPr sz="1650" b="1" spc="60">
                <a:latin typeface="Verdana"/>
                <a:cs typeface="Verdana"/>
              </a:rPr>
              <a:t>of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sz="1650" b="1" spc="5">
                <a:latin typeface="Verdana"/>
                <a:cs typeface="Verdana"/>
              </a:rPr>
              <a:t>the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sz="1650" b="1" spc="15">
                <a:latin typeface="Verdana"/>
                <a:cs typeface="Verdana"/>
              </a:rPr>
              <a:t>activities</a:t>
            </a:r>
            <a:endParaRPr lang="it-IT" sz="1650" b="1">
              <a:latin typeface="Verdana"/>
              <a:ea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39740" y="5156057"/>
            <a:ext cx="5907405" cy="153352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spcBef>
                <a:spcPts val="95"/>
              </a:spcBef>
              <a:buChar char="-"/>
              <a:tabLst>
                <a:tab pos="161290" algn="l"/>
              </a:tabLst>
            </a:pPr>
            <a:r>
              <a:rPr sz="1650" spc="10">
                <a:latin typeface="Lucida Sans Unicode"/>
                <a:cs typeface="Lucida Sans Unicode"/>
              </a:rPr>
              <a:t>Offering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55">
                <a:latin typeface="Trebuchet MS"/>
                <a:cs typeface="Trebuchet MS"/>
              </a:rPr>
              <a:t>different</a:t>
            </a:r>
            <a:r>
              <a:rPr sz="1650">
                <a:latin typeface="Trebuchet MS"/>
                <a:cs typeface="Trebuchet MS"/>
              </a:rPr>
              <a:t> </a:t>
            </a:r>
            <a:r>
              <a:rPr sz="1650" b="1" spc="45">
                <a:latin typeface="Trebuchet MS"/>
                <a:cs typeface="Trebuchet MS"/>
              </a:rPr>
              <a:t>level</a:t>
            </a:r>
            <a:r>
              <a:rPr sz="1650" b="1" spc="-5">
                <a:latin typeface="Trebuchet MS"/>
                <a:cs typeface="Trebuchet MS"/>
              </a:rPr>
              <a:t> </a:t>
            </a:r>
            <a:r>
              <a:rPr sz="1650" b="1" spc="100">
                <a:latin typeface="Trebuchet MS"/>
                <a:cs typeface="Trebuchet MS"/>
              </a:rPr>
              <a:t>of</a:t>
            </a:r>
            <a:r>
              <a:rPr sz="1650" b="1">
                <a:latin typeface="Trebuchet MS"/>
                <a:cs typeface="Trebuchet MS"/>
              </a:rPr>
              <a:t> </a:t>
            </a:r>
            <a:r>
              <a:rPr sz="1650" b="1" spc="114">
                <a:latin typeface="Trebuchet MS"/>
                <a:cs typeface="Trebuchet MS"/>
              </a:rPr>
              <a:t>emotion</a:t>
            </a:r>
            <a:r>
              <a:rPr sz="1650" b="1" spc="-5">
                <a:latin typeface="Trebuchet MS"/>
                <a:cs typeface="Trebuchet MS"/>
              </a:rPr>
              <a:t> </a:t>
            </a:r>
            <a:r>
              <a:rPr sz="1650" b="1" spc="70">
                <a:latin typeface="Trebuchet MS"/>
                <a:cs typeface="Trebuchet MS"/>
              </a:rPr>
              <a:t>identification</a:t>
            </a:r>
            <a:r>
              <a:rPr sz="1650" b="1">
                <a:latin typeface="Trebuchet MS"/>
                <a:cs typeface="Trebuchet MS"/>
              </a:rPr>
              <a:t> </a:t>
            </a:r>
            <a:r>
              <a:rPr sz="1650" spc="30">
                <a:latin typeface="Lucida Sans Unicode"/>
                <a:cs typeface="Lucida Sans Unicode"/>
              </a:rPr>
              <a:t>based</a:t>
            </a:r>
            <a:r>
              <a:rPr lang="it-IT" sz="1650" spc="30">
                <a:latin typeface="Lucida Sans Unicode"/>
                <a:cs typeface="Lucida Sans Unicode"/>
              </a:rPr>
              <a:t> </a:t>
            </a:r>
            <a:r>
              <a:rPr sz="1650" spc="-505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on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-130">
                <a:latin typeface="Lucida Sans Unicode"/>
                <a:cs typeface="Lucida Sans Unicode"/>
              </a:rPr>
              <a:t>:</a:t>
            </a:r>
            <a:endParaRPr sz="1650">
              <a:latin typeface="Lucida Sans Unicode"/>
              <a:cs typeface="Lucida Sans Unicode"/>
            </a:endParaRPr>
          </a:p>
          <a:p>
            <a:pPr marL="591185" lvl="1" indent="-202565">
              <a:lnSpc>
                <a:spcPts val="1975"/>
              </a:lnSpc>
              <a:buAutoNum type="arabicPeriod"/>
              <a:tabLst>
                <a:tab pos="591820" algn="l"/>
              </a:tabLst>
            </a:pPr>
            <a:r>
              <a:rPr sz="1650" b="1" spc="5">
                <a:latin typeface="Verdana"/>
                <a:cs typeface="Verdana"/>
              </a:rPr>
              <a:t>Drawing</a:t>
            </a:r>
            <a:r>
              <a:rPr sz="1650" b="1" spc="-100">
                <a:latin typeface="Verdana"/>
                <a:cs typeface="Verdana"/>
              </a:rPr>
              <a:t> </a:t>
            </a:r>
            <a:r>
              <a:rPr sz="1650" spc="50">
                <a:latin typeface="Trebuchet MS"/>
                <a:cs typeface="Trebuchet MS"/>
              </a:rPr>
              <a:t>(simplified</a:t>
            </a:r>
            <a:r>
              <a:rPr sz="1650" spc="-10">
                <a:latin typeface="Trebuchet MS"/>
                <a:cs typeface="Trebuchet MS"/>
              </a:rPr>
              <a:t> </a:t>
            </a:r>
            <a:r>
              <a:rPr sz="1650" spc="60">
                <a:latin typeface="Trebuchet MS"/>
                <a:cs typeface="Trebuchet MS"/>
              </a:rPr>
              <a:t>representation)</a:t>
            </a:r>
            <a:endParaRPr sz="1650">
              <a:latin typeface="Trebuchet MS"/>
              <a:cs typeface="Trebuchet MS"/>
            </a:endParaRPr>
          </a:p>
          <a:p>
            <a:pPr marL="636905" lvl="1" indent="-248285">
              <a:lnSpc>
                <a:spcPts val="1980"/>
              </a:lnSpc>
              <a:buAutoNum type="arabicPeriod"/>
              <a:tabLst>
                <a:tab pos="637540" algn="l"/>
              </a:tabLst>
            </a:pPr>
            <a:r>
              <a:rPr sz="1650" b="1" spc="45">
                <a:latin typeface="Verdana"/>
                <a:cs typeface="Verdana"/>
              </a:rPr>
              <a:t>Photo</a:t>
            </a:r>
            <a:r>
              <a:rPr sz="1650" spc="-90">
                <a:latin typeface="Verdana"/>
                <a:cs typeface="Verdana"/>
              </a:rPr>
              <a:t> </a:t>
            </a:r>
            <a:r>
              <a:rPr sz="1650" spc="5">
                <a:latin typeface="Lucida Sans Unicode"/>
                <a:cs typeface="Lucida Sans Unicode"/>
              </a:rPr>
              <a:t>(realistic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15">
                <a:latin typeface="Lucida Sans Unicode"/>
                <a:cs typeface="Lucida Sans Unicode"/>
              </a:rPr>
              <a:t>representation)</a:t>
            </a:r>
            <a:endParaRPr sz="1650">
              <a:latin typeface="Lucida Sans Unicode"/>
              <a:cs typeface="Lucida Sans Unicode"/>
            </a:endParaRPr>
          </a:p>
          <a:p>
            <a:pPr marL="638175" lvl="1" indent="-248920">
              <a:lnSpc>
                <a:spcPts val="1980"/>
              </a:lnSpc>
              <a:buAutoNum type="arabicPeriod"/>
              <a:tabLst>
                <a:tab pos="638810" algn="l"/>
              </a:tabLst>
            </a:pPr>
            <a:r>
              <a:rPr sz="1650" b="1" spc="50">
                <a:latin typeface="Verdana"/>
                <a:cs typeface="Verdana"/>
              </a:rPr>
              <a:t>Video</a:t>
            </a:r>
            <a:r>
              <a:rPr sz="1650" b="1" spc="-100">
                <a:latin typeface="Verdana"/>
                <a:cs typeface="Verdana"/>
              </a:rPr>
              <a:t> </a:t>
            </a:r>
            <a:r>
              <a:rPr sz="1650" spc="-30">
                <a:latin typeface="Lucida Sans Unicode"/>
                <a:cs typeface="Lucida Sans Unicode"/>
              </a:rPr>
              <a:t>(real-life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situation)</a:t>
            </a:r>
            <a:endParaRPr sz="1650">
              <a:latin typeface="Lucida Sans Unicode"/>
              <a:cs typeface="Lucida Sans Unicode"/>
            </a:endParaRPr>
          </a:p>
          <a:p>
            <a:pPr marL="650875" lvl="1" indent="-262255">
              <a:lnSpc>
                <a:spcPct val="100000"/>
              </a:lnSpc>
              <a:buAutoNum type="arabicPeriod"/>
              <a:tabLst>
                <a:tab pos="651510" algn="l"/>
              </a:tabLst>
            </a:pPr>
            <a:r>
              <a:rPr sz="1650" b="1" spc="-15">
                <a:latin typeface="Verdana"/>
                <a:cs typeface="Verdana"/>
              </a:rPr>
              <a:t>Imitating</a:t>
            </a:r>
            <a:r>
              <a:rPr sz="1650" spc="-105">
                <a:latin typeface="Verdana"/>
                <a:cs typeface="Verdana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(reproducing</a:t>
            </a:r>
            <a:r>
              <a:rPr sz="1650" spc="-40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an</a:t>
            </a:r>
            <a:r>
              <a:rPr sz="1650" spc="-45">
                <a:latin typeface="Lucida Sans Unicode"/>
                <a:cs typeface="Lucida Sans Unicode"/>
              </a:rPr>
              <a:t> </a:t>
            </a:r>
            <a:r>
              <a:rPr sz="1650" spc="35">
                <a:latin typeface="Lucida Sans Unicode"/>
                <a:cs typeface="Lucida Sans Unicode"/>
              </a:rPr>
              <a:t>emotion)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9740" y="6915166"/>
            <a:ext cx="5772150" cy="128206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spcBef>
                <a:spcPts val="95"/>
              </a:spcBef>
              <a:buFont typeface="Lucida Sans Unicode"/>
              <a:buChar char="-"/>
              <a:tabLst>
                <a:tab pos="161290" algn="l"/>
              </a:tabLst>
            </a:pPr>
            <a:r>
              <a:rPr sz="1650" b="1" spc="-10">
                <a:latin typeface="Verdana"/>
                <a:cs typeface="Verdana"/>
              </a:rPr>
              <a:t>Improving</a:t>
            </a:r>
            <a:r>
              <a:rPr sz="1650" b="1" spc="-85">
                <a:latin typeface="Verdana"/>
                <a:cs typeface="Verdana"/>
              </a:rPr>
              <a:t> </a:t>
            </a:r>
            <a:r>
              <a:rPr sz="1650" b="1" spc="20">
                <a:latin typeface="Verdana"/>
                <a:cs typeface="Verdana"/>
              </a:rPr>
              <a:t>emotion</a:t>
            </a:r>
            <a:r>
              <a:rPr sz="1650" b="1" spc="-80">
                <a:latin typeface="Verdana"/>
                <a:cs typeface="Verdana"/>
              </a:rPr>
              <a:t> </a:t>
            </a:r>
            <a:r>
              <a:rPr sz="1650" b="1" spc="30">
                <a:latin typeface="Verdana"/>
                <a:cs typeface="Verdana"/>
              </a:rPr>
              <a:t>detection</a:t>
            </a:r>
            <a:r>
              <a:rPr sz="1650" spc="-80">
                <a:latin typeface="Verdana"/>
                <a:cs typeface="Verdana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(voice,</a:t>
            </a:r>
            <a:r>
              <a:rPr sz="1650" spc="-20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face</a:t>
            </a:r>
            <a:r>
              <a:rPr sz="1650" spc="-20">
                <a:latin typeface="Lucida Sans Unicode"/>
                <a:cs typeface="Lucida Sans Unicode"/>
              </a:rPr>
              <a:t> </a:t>
            </a:r>
            <a:r>
              <a:rPr sz="1650" spc="-10">
                <a:latin typeface="Lucida Sans Unicode"/>
                <a:cs typeface="Lucida Sans Unicode"/>
              </a:rPr>
              <a:t>recognition,</a:t>
            </a:r>
            <a:r>
              <a:rPr lang="it-IT" sz="1650" spc="-10">
                <a:latin typeface="Lucida Sans Unicode"/>
                <a:cs typeface="Lucida Sans Unicode"/>
              </a:rPr>
              <a:t> </a:t>
            </a:r>
            <a:r>
              <a:rPr sz="1650" spc="-509">
                <a:latin typeface="Lucida Sans Unicode"/>
                <a:cs typeface="Lucida Sans Unicode"/>
              </a:rPr>
              <a:t> </a:t>
            </a:r>
            <a:r>
              <a:rPr sz="1650" spc="30">
                <a:latin typeface="Lucida Sans Unicode"/>
                <a:cs typeface="Lucida Sans Unicode"/>
              </a:rPr>
              <a:t>eye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tracking)</a:t>
            </a:r>
            <a:endParaRPr sz="16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Lucida Sans Unicode"/>
              <a:buChar char="-"/>
            </a:pPr>
            <a:endParaRPr sz="1250">
              <a:latin typeface="Lucida Sans Unicode"/>
              <a:cs typeface="Lucida Sans Unicode"/>
            </a:endParaRPr>
          </a:p>
          <a:p>
            <a:pPr marL="12700" marR="113030">
              <a:spcBef>
                <a:spcPts val="5"/>
              </a:spcBef>
              <a:buChar char="-"/>
              <a:tabLst>
                <a:tab pos="161290" algn="l"/>
              </a:tabLst>
            </a:pPr>
            <a:r>
              <a:rPr lang="it-IT" sz="1650" b="1" spc="15">
                <a:latin typeface="Lucida Sans Unicode"/>
                <a:cs typeface="Lucida Sans Unicode"/>
              </a:rPr>
              <a:t>Giving</a:t>
            </a:r>
            <a:r>
              <a:rPr lang="it-IT" sz="1650" b="1" spc="-25">
                <a:latin typeface="Lucida Sans Unicode"/>
                <a:cs typeface="Lucida Sans Unicode"/>
              </a:rPr>
              <a:t> </a:t>
            </a:r>
            <a:r>
              <a:rPr lang="it-IT" sz="1650" b="1" spc="-25">
                <a:latin typeface="Verdana"/>
                <a:cs typeface="Verdana"/>
              </a:rPr>
              <a:t>a</a:t>
            </a:r>
            <a:r>
              <a:rPr lang="it-IT" sz="1650" b="1" spc="-85">
                <a:latin typeface="Verdana"/>
                <a:cs typeface="Verdana"/>
              </a:rPr>
              <a:t> </a:t>
            </a:r>
            <a:r>
              <a:rPr lang="it-IT" sz="1650" b="1" spc="15">
                <a:latin typeface="Verdana"/>
                <a:cs typeface="Verdana"/>
              </a:rPr>
              <a:t>role</a:t>
            </a:r>
            <a:r>
              <a:rPr lang="it-IT" sz="1650" b="1" spc="-85">
                <a:latin typeface="Verdana"/>
                <a:cs typeface="Verdana"/>
              </a:rPr>
              <a:t> </a:t>
            </a:r>
            <a:r>
              <a:rPr lang="it-IT" sz="1650" b="1" spc="40">
                <a:latin typeface="Verdana"/>
                <a:cs typeface="Verdana"/>
              </a:rPr>
              <a:t>to</a:t>
            </a:r>
            <a:r>
              <a:rPr lang="it-IT" sz="1650" b="1" spc="-85">
                <a:latin typeface="Verdana"/>
                <a:cs typeface="Verdana"/>
              </a:rPr>
              <a:t> </a:t>
            </a:r>
            <a:r>
              <a:rPr lang="it-IT" sz="1650" b="1" spc="5">
                <a:latin typeface="Verdana"/>
                <a:cs typeface="Verdana"/>
              </a:rPr>
              <a:t>the</a:t>
            </a:r>
            <a:r>
              <a:rPr lang="it-IT" sz="1650" b="1" spc="-85">
                <a:latin typeface="Verdana"/>
                <a:cs typeface="Verdana"/>
              </a:rPr>
              <a:t> </a:t>
            </a:r>
            <a:r>
              <a:rPr lang="it-IT" sz="1650" b="1" spc="-5">
                <a:latin typeface="Verdana"/>
                <a:cs typeface="Verdana"/>
              </a:rPr>
              <a:t>therapist</a:t>
            </a:r>
            <a:r>
              <a:rPr sz="1650" spc="-85">
                <a:latin typeface="Verdana"/>
                <a:cs typeface="Verdana"/>
              </a:rPr>
              <a:t> </a:t>
            </a:r>
            <a:r>
              <a:rPr sz="1650" spc="40">
                <a:latin typeface="Lucida Sans Unicode"/>
                <a:cs typeface="Lucida Sans Unicode"/>
              </a:rPr>
              <a:t>(create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and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5">
                <a:latin typeface="Lucida Sans Unicode"/>
                <a:cs typeface="Lucida Sans Unicode"/>
              </a:rPr>
              <a:t>customized</a:t>
            </a:r>
            <a:r>
              <a:rPr lang="it-IT" sz="1650" spc="5">
                <a:latin typeface="Lucida Sans Unicode"/>
                <a:cs typeface="Lucida Sans Unicode"/>
              </a:rPr>
              <a:t> </a:t>
            </a:r>
            <a:r>
              <a:rPr sz="1650" spc="-505">
                <a:latin typeface="Lucida Sans Unicode"/>
                <a:cs typeface="Lucida Sans Unicode"/>
              </a:rPr>
              <a:t> </a:t>
            </a:r>
            <a:r>
              <a:rPr sz="1650" spc="-10">
                <a:latin typeface="Lucida Sans Unicode"/>
                <a:cs typeface="Lucida Sans Unicode"/>
              </a:rPr>
              <a:t>stories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according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to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>
                <a:latin typeface="Lucida Sans Unicode"/>
                <a:cs typeface="Lucida Sans Unicode"/>
              </a:rPr>
              <a:t>child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40">
                <a:latin typeface="Lucida Sans Unicode"/>
                <a:cs typeface="Lucida Sans Unicode"/>
              </a:rPr>
              <a:t>needs)</a:t>
            </a:r>
            <a:endParaRPr lang="it-IT" sz="16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804288" y="10000792"/>
            <a:ext cx="1839595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01499"/>
              </a:lnSpc>
              <a:spcBef>
                <a:spcPts val="95"/>
              </a:spcBef>
            </a:pPr>
            <a:r>
              <a:rPr sz="1300">
                <a:solidFill>
                  <a:srgbClr val="026496"/>
                </a:solidFill>
                <a:latin typeface="Verdana"/>
                <a:cs typeface="Verdana"/>
              </a:rPr>
              <a:t>Imitating</a:t>
            </a:r>
            <a:r>
              <a:rPr sz="1300" spc="-10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-10">
                <a:solidFill>
                  <a:srgbClr val="026496"/>
                </a:solidFill>
                <a:latin typeface="Verdana"/>
                <a:cs typeface="Verdana"/>
              </a:rPr>
              <a:t>an</a:t>
            </a:r>
            <a:r>
              <a:rPr sz="1300" spc="-10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30">
                <a:solidFill>
                  <a:srgbClr val="026496"/>
                </a:solidFill>
                <a:latin typeface="Verdana"/>
                <a:cs typeface="Verdana"/>
              </a:rPr>
              <a:t>emotion </a:t>
            </a:r>
            <a:r>
              <a:rPr sz="1300" spc="-44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20">
                <a:solidFill>
                  <a:srgbClr val="026496"/>
                </a:solidFill>
                <a:latin typeface="Verdana"/>
                <a:cs typeface="Verdana"/>
              </a:rPr>
              <a:t>(4</a:t>
            </a:r>
            <a:r>
              <a:rPr sz="1200" spc="30" baseline="41666">
                <a:solidFill>
                  <a:srgbClr val="026496"/>
                </a:solidFill>
                <a:latin typeface="Verdana"/>
                <a:cs typeface="Verdana"/>
              </a:rPr>
              <a:t>th</a:t>
            </a:r>
            <a:r>
              <a:rPr sz="1200" spc="157" baseline="41666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>
                <a:solidFill>
                  <a:srgbClr val="026496"/>
                </a:solidFill>
                <a:latin typeface="Verdana"/>
                <a:cs typeface="Verdana"/>
              </a:rPr>
              <a:t>level)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11193" y="3488026"/>
            <a:ext cx="2349500" cy="427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120"/>
              </a:spcBef>
            </a:pPr>
            <a:r>
              <a:rPr sz="1300" spc="15">
                <a:solidFill>
                  <a:srgbClr val="026496"/>
                </a:solidFill>
                <a:latin typeface="Verdana"/>
                <a:cs typeface="Verdana"/>
              </a:rPr>
              <a:t>Drawing</a:t>
            </a:r>
            <a:r>
              <a:rPr sz="1300" spc="-10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25">
                <a:solidFill>
                  <a:srgbClr val="026496"/>
                </a:solidFill>
                <a:latin typeface="Verdana"/>
                <a:cs typeface="Verdana"/>
              </a:rPr>
              <a:t>based</a:t>
            </a:r>
            <a:r>
              <a:rPr sz="1300" spc="-10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30">
                <a:solidFill>
                  <a:srgbClr val="026496"/>
                </a:solidFill>
                <a:latin typeface="Verdana"/>
                <a:cs typeface="Verdana"/>
              </a:rPr>
              <a:t>recognition</a:t>
            </a:r>
            <a:endParaRPr sz="1300">
              <a:latin typeface="Verdana"/>
              <a:cs typeface="Verdana"/>
            </a:endParaRPr>
          </a:p>
          <a:p>
            <a:pPr marR="30480" algn="r">
              <a:lnSpc>
                <a:spcPct val="100000"/>
              </a:lnSpc>
              <a:spcBef>
                <a:spcPts val="20"/>
              </a:spcBef>
            </a:pPr>
            <a:r>
              <a:rPr sz="1300" spc="-80">
                <a:solidFill>
                  <a:srgbClr val="026496"/>
                </a:solidFill>
                <a:latin typeface="Verdana"/>
                <a:cs typeface="Verdana"/>
              </a:rPr>
              <a:t>(1</a:t>
            </a:r>
            <a:r>
              <a:rPr sz="1200" spc="-120" baseline="41666">
                <a:solidFill>
                  <a:srgbClr val="026496"/>
                </a:solidFill>
                <a:latin typeface="Verdana"/>
                <a:cs typeface="Verdana"/>
              </a:rPr>
              <a:t>st</a:t>
            </a:r>
            <a:r>
              <a:rPr sz="1200" spc="60" baseline="41666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>
                <a:solidFill>
                  <a:srgbClr val="026496"/>
                </a:solidFill>
                <a:latin typeface="Verdana"/>
                <a:cs typeface="Verdana"/>
              </a:rPr>
              <a:t>level)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7" name="Immagine 27">
            <a:extLst>
              <a:ext uri="{FF2B5EF4-FFF2-40B4-BE49-F238E27FC236}">
                <a16:creationId xmlns:a16="http://schemas.microsoft.com/office/drawing/2014/main" id="{3962F0BB-B3B6-4188-8B8B-B6753E01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8090" y="212243"/>
            <a:ext cx="7414599" cy="5221630"/>
          </a:xfrm>
          <a:prstGeom prst="rect">
            <a:avLst/>
          </a:prstGeom>
        </p:spPr>
      </p:pic>
      <p:pic>
        <p:nvPicPr>
          <p:cNvPr id="28" name="Immagine 28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1C0C53EE-6714-4161-9645-0CBF3098E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213" y="5652233"/>
            <a:ext cx="7550553" cy="5392086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2B5F1406-A174-407A-A11A-E3DAD2862366}"/>
              </a:ext>
            </a:extLst>
          </p:cNvPr>
          <p:cNvCxnSpPr/>
          <p:nvPr/>
        </p:nvCxnSpPr>
        <p:spPr>
          <a:xfrm flipV="1">
            <a:off x="12075301" y="2952778"/>
            <a:ext cx="2447570" cy="69752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C69ED7D-F61C-44A8-A1C2-1554CCED9F9E}"/>
              </a:ext>
            </a:extLst>
          </p:cNvPr>
          <p:cNvCxnSpPr/>
          <p:nvPr/>
        </p:nvCxnSpPr>
        <p:spPr>
          <a:xfrm>
            <a:off x="14562117" y="9505858"/>
            <a:ext cx="3042365" cy="62898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32343"/>
            <a:ext cx="4903620" cy="27039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2050" y="3832343"/>
            <a:ext cx="4903618" cy="27039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7236847"/>
            <a:ext cx="4903620" cy="27040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2050" y="7236847"/>
            <a:ext cx="4903620" cy="27040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113528" y="5583008"/>
            <a:ext cx="3837940" cy="9321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120"/>
              </a:lnSpc>
              <a:spcBef>
                <a:spcPts val="110"/>
              </a:spcBef>
            </a:pPr>
            <a:r>
              <a:rPr sz="1800" spc="75">
                <a:solidFill>
                  <a:srgbClr val="045E93"/>
                </a:solidFill>
                <a:latin typeface="Verdana"/>
                <a:cs typeface="Verdana"/>
              </a:rPr>
              <a:t>Aida</a:t>
            </a:r>
            <a:r>
              <a:rPr sz="1800" spc="-110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800">
                <a:solidFill>
                  <a:srgbClr val="045E93"/>
                </a:solidFill>
                <a:latin typeface="Verdana"/>
                <a:cs typeface="Verdana"/>
              </a:rPr>
              <a:t>Denisa</a:t>
            </a:r>
            <a:r>
              <a:rPr sz="1800" spc="-110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800" spc="40">
                <a:solidFill>
                  <a:srgbClr val="045E93"/>
                </a:solidFill>
                <a:latin typeface="Verdana"/>
                <a:cs typeface="Verdana"/>
              </a:rPr>
              <a:t>Opîrlesc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ts val="1639"/>
              </a:lnSpc>
            </a:pPr>
            <a:r>
              <a:rPr sz="1400" spc="10">
                <a:solidFill>
                  <a:srgbClr val="045E93"/>
                </a:solidFill>
                <a:latin typeface="Lucida Sans Unicode"/>
                <a:cs typeface="Lucida Sans Unicode"/>
              </a:rPr>
              <a:t>ID</a:t>
            </a:r>
            <a:r>
              <a:rPr sz="1400" spc="-25">
                <a:solidFill>
                  <a:srgbClr val="045E93"/>
                </a:solidFill>
                <a:latin typeface="Lucida Sans Unicode"/>
                <a:cs typeface="Lucida Sans Unicode"/>
              </a:rPr>
              <a:t> </a:t>
            </a:r>
            <a:r>
              <a:rPr sz="1400" spc="-110">
                <a:solidFill>
                  <a:srgbClr val="045E93"/>
                </a:solidFill>
                <a:latin typeface="Lucida Sans Unicode"/>
                <a:cs typeface="Lucida Sans Unicode"/>
              </a:rPr>
              <a:t>:</a:t>
            </a:r>
            <a:r>
              <a:rPr sz="1400" spc="-25">
                <a:solidFill>
                  <a:srgbClr val="045E93"/>
                </a:solidFill>
                <a:latin typeface="Lucida Sans Unicode"/>
                <a:cs typeface="Lucida Sans Unicode"/>
              </a:rPr>
              <a:t> </a:t>
            </a:r>
            <a:r>
              <a:rPr sz="1400" spc="-155">
                <a:solidFill>
                  <a:srgbClr val="045E93"/>
                </a:solidFill>
                <a:latin typeface="Lucida Sans Unicode"/>
                <a:cs typeface="Lucida Sans Unicode"/>
              </a:rPr>
              <a:t>1</a:t>
            </a:r>
            <a:r>
              <a:rPr sz="1400" spc="-200">
                <a:solidFill>
                  <a:srgbClr val="045E93"/>
                </a:solidFill>
                <a:latin typeface="Lucida Sans Unicode"/>
                <a:cs typeface="Lucida Sans Unicode"/>
              </a:rPr>
              <a:t>0</a:t>
            </a:r>
            <a:r>
              <a:rPr sz="1400" spc="-95">
                <a:solidFill>
                  <a:srgbClr val="045E93"/>
                </a:solidFill>
                <a:latin typeface="Lucida Sans Unicode"/>
                <a:cs typeface="Lucida Sans Unicode"/>
              </a:rPr>
              <a:t>7</a:t>
            </a:r>
            <a:r>
              <a:rPr sz="1400" spc="-45">
                <a:solidFill>
                  <a:srgbClr val="045E93"/>
                </a:solidFill>
                <a:latin typeface="Lucida Sans Unicode"/>
                <a:cs typeface="Lucida Sans Unicode"/>
              </a:rPr>
              <a:t>3</a:t>
            </a:r>
            <a:r>
              <a:rPr sz="1400" spc="-15">
                <a:solidFill>
                  <a:srgbClr val="045E93"/>
                </a:solidFill>
                <a:latin typeface="Lucida Sans Unicode"/>
                <a:cs typeface="Lucida Sans Unicode"/>
              </a:rPr>
              <a:t>58</a:t>
            </a:r>
            <a:r>
              <a:rPr sz="1400" spc="-25">
                <a:solidFill>
                  <a:srgbClr val="045E93"/>
                </a:solidFill>
                <a:latin typeface="Lucida Sans Unicode"/>
                <a:cs typeface="Lucida Sans Unicode"/>
              </a:rPr>
              <a:t>8</a:t>
            </a:r>
            <a:r>
              <a:rPr sz="1400" spc="10">
                <a:solidFill>
                  <a:srgbClr val="045E93"/>
                </a:solidFill>
                <a:latin typeface="Lucida Sans Unicode"/>
                <a:cs typeface="Lucida Sans Unicode"/>
              </a:rPr>
              <a:t>9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>
                <a:solidFill>
                  <a:srgbClr val="045E93"/>
                </a:solidFill>
                <a:latin typeface="Lucida Sans Unicode"/>
                <a:cs typeface="Lucida Sans Unicode"/>
                <a:hlinkClick r:id="rId6"/>
              </a:rPr>
              <a:t>aidadenisa.</a:t>
            </a:r>
            <a:r>
              <a:rPr sz="1400" spc="-10">
                <a:solidFill>
                  <a:srgbClr val="045E93"/>
                </a:solidFill>
                <a:latin typeface="Lucida Sans Unicode"/>
                <a:cs typeface="Lucida Sans Unicode"/>
                <a:hlinkClick r:id="rId7"/>
              </a:rPr>
              <a:t>opirlesc@mail.polimi.it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400" spc="-10">
                <a:solidFill>
                  <a:srgbClr val="045E93"/>
                </a:solidFill>
                <a:latin typeface="Verdana"/>
                <a:cs typeface="Verdana"/>
              </a:rPr>
              <a:t>Master</a:t>
            </a:r>
            <a:r>
              <a:rPr sz="1400" spc="-85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400" spc="15">
                <a:solidFill>
                  <a:srgbClr val="045E93"/>
                </a:solidFill>
                <a:latin typeface="Verdana"/>
                <a:cs typeface="Verdana"/>
              </a:rPr>
              <a:t>Computer</a:t>
            </a:r>
            <a:r>
              <a:rPr sz="1400" spc="-85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400" spc="10">
                <a:solidFill>
                  <a:srgbClr val="045E93"/>
                </a:solidFill>
                <a:latin typeface="Verdana"/>
                <a:cs typeface="Verdana"/>
              </a:rPr>
              <a:t>Science</a:t>
            </a:r>
            <a:r>
              <a:rPr sz="1400" spc="-85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400" spc="10">
                <a:solidFill>
                  <a:srgbClr val="045E93"/>
                </a:solidFill>
                <a:latin typeface="Verdana"/>
                <a:cs typeface="Verdana"/>
              </a:rPr>
              <a:t>and</a:t>
            </a:r>
            <a:r>
              <a:rPr sz="1400" spc="-85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400" spc="15">
                <a:solidFill>
                  <a:srgbClr val="045E93"/>
                </a:solidFill>
                <a:latin typeface="Verdana"/>
                <a:cs typeface="Verdana"/>
              </a:rPr>
              <a:t>Engineering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65578" y="5579379"/>
            <a:ext cx="2837815" cy="9321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120"/>
              </a:lnSpc>
              <a:spcBef>
                <a:spcPts val="110"/>
              </a:spcBef>
            </a:pPr>
            <a:r>
              <a:rPr sz="1800" spc="15">
                <a:solidFill>
                  <a:srgbClr val="045E93"/>
                </a:solidFill>
                <a:latin typeface="Verdana"/>
                <a:cs typeface="Verdana"/>
              </a:rPr>
              <a:t>Gerardo</a:t>
            </a:r>
            <a:r>
              <a:rPr sz="1800" spc="-120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800" spc="30">
                <a:solidFill>
                  <a:srgbClr val="045E93"/>
                </a:solidFill>
                <a:latin typeface="Verdana"/>
                <a:cs typeface="Verdana"/>
              </a:rPr>
              <a:t>Frutos</a:t>
            </a:r>
            <a:r>
              <a:rPr sz="1800" spc="-114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800" spc="30">
                <a:solidFill>
                  <a:srgbClr val="045E93"/>
                </a:solidFill>
                <a:latin typeface="Verdana"/>
                <a:cs typeface="Verdana"/>
              </a:rPr>
              <a:t>Dordelly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ts val="1639"/>
              </a:lnSpc>
            </a:pPr>
            <a:r>
              <a:rPr sz="1400" spc="10">
                <a:solidFill>
                  <a:srgbClr val="045E93"/>
                </a:solidFill>
                <a:latin typeface="Lucida Sans Unicode"/>
                <a:cs typeface="Lucida Sans Unicode"/>
              </a:rPr>
              <a:t>ID</a:t>
            </a:r>
            <a:r>
              <a:rPr sz="1400" spc="-25">
                <a:solidFill>
                  <a:srgbClr val="045E93"/>
                </a:solidFill>
                <a:latin typeface="Lucida Sans Unicode"/>
                <a:cs typeface="Lucida Sans Unicode"/>
              </a:rPr>
              <a:t> </a:t>
            </a:r>
            <a:r>
              <a:rPr sz="1400" spc="-110">
                <a:solidFill>
                  <a:srgbClr val="045E93"/>
                </a:solidFill>
                <a:latin typeface="Lucida Sans Unicode"/>
                <a:cs typeface="Lucida Sans Unicode"/>
              </a:rPr>
              <a:t>:</a:t>
            </a:r>
            <a:r>
              <a:rPr sz="1400" spc="-25">
                <a:solidFill>
                  <a:srgbClr val="045E93"/>
                </a:solidFill>
                <a:latin typeface="Lucida Sans Unicode"/>
                <a:cs typeface="Lucida Sans Unicode"/>
              </a:rPr>
              <a:t> </a:t>
            </a:r>
            <a:r>
              <a:rPr sz="1400" spc="-100">
                <a:solidFill>
                  <a:srgbClr val="045E93"/>
                </a:solidFill>
                <a:latin typeface="Lucida Sans Unicode"/>
                <a:cs typeface="Lucida Sans Unicode"/>
              </a:rPr>
              <a:t>10</a:t>
            </a:r>
            <a:r>
              <a:rPr sz="1400" spc="-114">
                <a:solidFill>
                  <a:srgbClr val="045E93"/>
                </a:solidFill>
                <a:latin typeface="Lucida Sans Unicode"/>
                <a:cs typeface="Lucida Sans Unicode"/>
              </a:rPr>
              <a:t>6</a:t>
            </a:r>
            <a:r>
              <a:rPr sz="1400" spc="-5">
                <a:solidFill>
                  <a:srgbClr val="045E93"/>
                </a:solidFill>
                <a:latin typeface="Lucida Sans Unicode"/>
                <a:cs typeface="Lucida Sans Unicode"/>
              </a:rPr>
              <a:t>9</a:t>
            </a:r>
            <a:r>
              <a:rPr sz="1400" spc="-25">
                <a:solidFill>
                  <a:srgbClr val="045E93"/>
                </a:solidFill>
                <a:latin typeface="Lucida Sans Unicode"/>
                <a:cs typeface="Lucida Sans Unicode"/>
              </a:rPr>
              <a:t>2</a:t>
            </a:r>
            <a:r>
              <a:rPr sz="1400" spc="-55">
                <a:solidFill>
                  <a:srgbClr val="045E93"/>
                </a:solidFill>
                <a:latin typeface="Lucida Sans Unicode"/>
                <a:cs typeface="Lucida Sans Unicode"/>
              </a:rPr>
              <a:t>6</a:t>
            </a:r>
            <a:r>
              <a:rPr sz="1400" spc="-204">
                <a:solidFill>
                  <a:srgbClr val="045E93"/>
                </a:solidFill>
                <a:latin typeface="Lucida Sans Unicode"/>
                <a:cs typeface="Lucida Sans Unicode"/>
              </a:rPr>
              <a:t>16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>
                <a:solidFill>
                  <a:srgbClr val="045E93"/>
                </a:solidFill>
                <a:latin typeface="Lucida Sans Unicode"/>
                <a:cs typeface="Lucida Sans Unicode"/>
                <a:hlinkClick r:id="rId8"/>
              </a:rPr>
              <a:t>gerardo.frut</a:t>
            </a:r>
            <a:r>
              <a:rPr sz="1400" spc="-10">
                <a:solidFill>
                  <a:srgbClr val="045E93"/>
                </a:solidFill>
                <a:latin typeface="Lucida Sans Unicode"/>
                <a:cs typeface="Lucida Sans Unicode"/>
                <a:hlinkClick r:id="rId9"/>
              </a:rPr>
              <a:t>os@mail.polimi.it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400" spc="-5">
                <a:solidFill>
                  <a:srgbClr val="045E93"/>
                </a:solidFill>
                <a:latin typeface="Verdana"/>
                <a:cs typeface="Verdana"/>
              </a:rPr>
              <a:t>Ma</a:t>
            </a:r>
            <a:r>
              <a:rPr sz="1400" spc="-20">
                <a:solidFill>
                  <a:srgbClr val="045E93"/>
                </a:solidFill>
                <a:latin typeface="Verdana"/>
                <a:cs typeface="Verdana"/>
              </a:rPr>
              <a:t>s</a:t>
            </a:r>
            <a:r>
              <a:rPr sz="1400" spc="-5">
                <a:solidFill>
                  <a:srgbClr val="045E93"/>
                </a:solidFill>
                <a:latin typeface="Verdana"/>
                <a:cs typeface="Verdana"/>
              </a:rPr>
              <a:t>ter</a:t>
            </a:r>
            <a:r>
              <a:rPr sz="1400" spc="-75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400" spc="10">
                <a:solidFill>
                  <a:srgbClr val="045E93"/>
                </a:solidFill>
                <a:latin typeface="Verdana"/>
                <a:cs typeface="Verdana"/>
              </a:rPr>
              <a:t>Design</a:t>
            </a:r>
            <a:r>
              <a:rPr sz="1400" spc="-75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400" spc="-45">
                <a:solidFill>
                  <a:srgbClr val="045E93"/>
                </a:solidFill>
                <a:latin typeface="Verdana"/>
                <a:cs typeface="Verdana"/>
              </a:rPr>
              <a:t>&amp;</a:t>
            </a:r>
            <a:r>
              <a:rPr sz="1400" spc="-75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400" spc="15">
                <a:solidFill>
                  <a:srgbClr val="045E93"/>
                </a:solidFill>
                <a:latin typeface="Verdana"/>
                <a:cs typeface="Verdana"/>
              </a:rPr>
              <a:t>Engineering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3528" y="8986399"/>
            <a:ext cx="3837940" cy="9321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120"/>
              </a:lnSpc>
              <a:spcBef>
                <a:spcPts val="110"/>
              </a:spcBef>
            </a:pPr>
            <a:r>
              <a:rPr sz="1800" spc="20">
                <a:solidFill>
                  <a:srgbClr val="045E93"/>
                </a:solidFill>
                <a:latin typeface="Verdana"/>
                <a:cs typeface="Verdana"/>
              </a:rPr>
              <a:t>Akash</a:t>
            </a:r>
            <a:r>
              <a:rPr sz="1800" spc="-105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800" spc="20">
                <a:solidFill>
                  <a:srgbClr val="045E93"/>
                </a:solidFill>
                <a:latin typeface="Verdana"/>
                <a:cs typeface="Verdana"/>
              </a:rPr>
              <a:t>Aloysius</a:t>
            </a:r>
            <a:r>
              <a:rPr sz="1800" spc="-100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800" spc="25">
                <a:solidFill>
                  <a:srgbClr val="045E93"/>
                </a:solidFill>
                <a:latin typeface="Verdana"/>
                <a:cs typeface="Verdana"/>
              </a:rPr>
              <a:t>James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ts val="1639"/>
              </a:lnSpc>
            </a:pPr>
            <a:r>
              <a:rPr sz="1400" spc="10">
                <a:solidFill>
                  <a:srgbClr val="045E93"/>
                </a:solidFill>
                <a:latin typeface="Lucida Sans Unicode"/>
                <a:cs typeface="Lucida Sans Unicode"/>
              </a:rPr>
              <a:t>ID</a:t>
            </a:r>
            <a:r>
              <a:rPr sz="1400" spc="-25">
                <a:solidFill>
                  <a:srgbClr val="045E93"/>
                </a:solidFill>
                <a:latin typeface="Lucida Sans Unicode"/>
                <a:cs typeface="Lucida Sans Unicode"/>
              </a:rPr>
              <a:t> </a:t>
            </a:r>
            <a:r>
              <a:rPr sz="1400" spc="-110">
                <a:solidFill>
                  <a:srgbClr val="045E93"/>
                </a:solidFill>
                <a:latin typeface="Lucida Sans Unicode"/>
                <a:cs typeface="Lucida Sans Unicode"/>
              </a:rPr>
              <a:t>:</a:t>
            </a:r>
            <a:r>
              <a:rPr sz="1400" spc="-25">
                <a:solidFill>
                  <a:srgbClr val="045E93"/>
                </a:solidFill>
                <a:latin typeface="Lucida Sans Unicode"/>
                <a:cs typeface="Lucida Sans Unicode"/>
              </a:rPr>
              <a:t> </a:t>
            </a:r>
            <a:r>
              <a:rPr sz="1400" spc="-75">
                <a:solidFill>
                  <a:srgbClr val="045E93"/>
                </a:solidFill>
                <a:latin typeface="Lucida Sans Unicode"/>
                <a:cs typeface="Lucida Sans Unicode"/>
              </a:rPr>
              <a:t>106</a:t>
            </a:r>
            <a:r>
              <a:rPr sz="1400" spc="-90">
                <a:solidFill>
                  <a:srgbClr val="045E93"/>
                </a:solidFill>
                <a:latin typeface="Lucida Sans Unicode"/>
                <a:cs typeface="Lucida Sans Unicode"/>
              </a:rPr>
              <a:t>8</a:t>
            </a:r>
            <a:r>
              <a:rPr sz="1400" spc="-95">
                <a:solidFill>
                  <a:srgbClr val="045E93"/>
                </a:solidFill>
                <a:latin typeface="Lucida Sans Unicode"/>
                <a:cs typeface="Lucida Sans Unicode"/>
              </a:rPr>
              <a:t>7</a:t>
            </a:r>
            <a:r>
              <a:rPr sz="1400" spc="-5">
                <a:solidFill>
                  <a:srgbClr val="045E93"/>
                </a:solidFill>
                <a:latin typeface="Lucida Sans Unicode"/>
                <a:cs typeface="Lucida Sans Unicode"/>
              </a:rPr>
              <a:t>6</a:t>
            </a:r>
            <a:r>
              <a:rPr sz="1400" spc="60">
                <a:solidFill>
                  <a:srgbClr val="045E93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5">
                <a:solidFill>
                  <a:srgbClr val="045E93"/>
                </a:solidFill>
                <a:latin typeface="Lucida Sans Unicode"/>
                <a:cs typeface="Lucida Sans Unicode"/>
                <a:hlinkClick r:id="rId10"/>
              </a:rPr>
              <a:t>akashaloy</a:t>
            </a:r>
            <a:r>
              <a:rPr sz="1400" spc="-15">
                <a:solidFill>
                  <a:srgbClr val="045E93"/>
                </a:solidFill>
                <a:latin typeface="Lucida Sans Unicode"/>
                <a:cs typeface="Lucida Sans Unicode"/>
                <a:hlinkClick r:id="rId11"/>
              </a:rPr>
              <a:t>sius.james@mail.polimi.it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400" spc="-10">
                <a:solidFill>
                  <a:srgbClr val="045E93"/>
                </a:solidFill>
                <a:latin typeface="Verdana"/>
                <a:cs typeface="Verdana"/>
              </a:rPr>
              <a:t>Master</a:t>
            </a:r>
            <a:r>
              <a:rPr sz="1400" spc="-85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400" spc="15">
                <a:solidFill>
                  <a:srgbClr val="045E93"/>
                </a:solidFill>
                <a:latin typeface="Verdana"/>
                <a:cs typeface="Verdana"/>
              </a:rPr>
              <a:t>Computer</a:t>
            </a:r>
            <a:r>
              <a:rPr sz="1400" spc="-85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400" spc="10">
                <a:solidFill>
                  <a:srgbClr val="045E93"/>
                </a:solidFill>
                <a:latin typeface="Verdana"/>
                <a:cs typeface="Verdana"/>
              </a:rPr>
              <a:t>Science</a:t>
            </a:r>
            <a:r>
              <a:rPr sz="1400" spc="-85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400" spc="10">
                <a:solidFill>
                  <a:srgbClr val="045E93"/>
                </a:solidFill>
                <a:latin typeface="Verdana"/>
                <a:cs typeface="Verdana"/>
              </a:rPr>
              <a:t>and</a:t>
            </a:r>
            <a:r>
              <a:rPr sz="1400" spc="-85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400" spc="15">
                <a:solidFill>
                  <a:srgbClr val="045E93"/>
                </a:solidFill>
                <a:latin typeface="Verdana"/>
                <a:cs typeface="Verdana"/>
              </a:rPr>
              <a:t>Engineering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165578" y="8986399"/>
            <a:ext cx="3088640" cy="9321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120"/>
              </a:lnSpc>
              <a:spcBef>
                <a:spcPts val="110"/>
              </a:spcBef>
            </a:pPr>
            <a:r>
              <a:rPr sz="1800" spc="45">
                <a:solidFill>
                  <a:srgbClr val="045E93"/>
                </a:solidFill>
                <a:latin typeface="Verdana"/>
                <a:cs typeface="Verdana"/>
              </a:rPr>
              <a:t>Mélodie</a:t>
            </a:r>
            <a:r>
              <a:rPr sz="1800" spc="-95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800" spc="10">
                <a:solidFill>
                  <a:srgbClr val="045E93"/>
                </a:solidFill>
                <a:latin typeface="Verdana"/>
                <a:cs typeface="Verdana"/>
              </a:rPr>
              <a:t>Marie</a:t>
            </a:r>
            <a:r>
              <a:rPr sz="1800" spc="-95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800" spc="45">
                <a:solidFill>
                  <a:srgbClr val="045E93"/>
                </a:solidFill>
                <a:latin typeface="Verdana"/>
                <a:cs typeface="Verdana"/>
              </a:rPr>
              <a:t>Anne</a:t>
            </a:r>
            <a:r>
              <a:rPr sz="1800" spc="-95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800" spc="85">
                <a:solidFill>
                  <a:srgbClr val="045E93"/>
                </a:solidFill>
                <a:latin typeface="Verdana"/>
                <a:cs typeface="Verdana"/>
              </a:rPr>
              <a:t>Jacob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ts val="1639"/>
              </a:lnSpc>
            </a:pPr>
            <a:r>
              <a:rPr sz="1400" spc="10">
                <a:solidFill>
                  <a:srgbClr val="045E93"/>
                </a:solidFill>
                <a:latin typeface="Lucida Sans Unicode"/>
                <a:cs typeface="Lucida Sans Unicode"/>
              </a:rPr>
              <a:t>ID</a:t>
            </a:r>
            <a:r>
              <a:rPr sz="1400" spc="-25">
                <a:solidFill>
                  <a:srgbClr val="045E93"/>
                </a:solidFill>
                <a:latin typeface="Lucida Sans Unicode"/>
                <a:cs typeface="Lucida Sans Unicode"/>
              </a:rPr>
              <a:t> </a:t>
            </a:r>
            <a:r>
              <a:rPr sz="1400" spc="-110">
                <a:solidFill>
                  <a:srgbClr val="045E93"/>
                </a:solidFill>
                <a:latin typeface="Lucida Sans Unicode"/>
                <a:cs typeface="Lucida Sans Unicode"/>
              </a:rPr>
              <a:t>:</a:t>
            </a:r>
            <a:r>
              <a:rPr sz="1400" spc="-25">
                <a:solidFill>
                  <a:srgbClr val="045E93"/>
                </a:solidFill>
                <a:latin typeface="Lucida Sans Unicode"/>
                <a:cs typeface="Lucida Sans Unicode"/>
              </a:rPr>
              <a:t> </a:t>
            </a:r>
            <a:r>
              <a:rPr sz="1400" spc="-160">
                <a:solidFill>
                  <a:srgbClr val="045E93"/>
                </a:solidFill>
                <a:latin typeface="Lucida Sans Unicode"/>
                <a:cs typeface="Lucida Sans Unicode"/>
              </a:rPr>
              <a:t>10621817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>
                <a:solidFill>
                  <a:srgbClr val="045E93"/>
                </a:solidFill>
                <a:latin typeface="Lucida Sans Unicode"/>
                <a:cs typeface="Lucida Sans Unicode"/>
                <a:hlinkClick r:id="rId12"/>
              </a:rPr>
              <a:t>melodie.jac</a:t>
            </a:r>
            <a:r>
              <a:rPr sz="1400" spc="-10">
                <a:solidFill>
                  <a:srgbClr val="045E93"/>
                </a:solidFill>
                <a:latin typeface="Lucida Sans Unicode"/>
                <a:cs typeface="Lucida Sans Unicode"/>
                <a:hlinkClick r:id="rId13"/>
              </a:rPr>
              <a:t>ob@mail.polimi.it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400" spc="-5">
                <a:solidFill>
                  <a:srgbClr val="045E93"/>
                </a:solidFill>
                <a:latin typeface="Verdana"/>
                <a:cs typeface="Verdana"/>
              </a:rPr>
              <a:t>Ma</a:t>
            </a:r>
            <a:r>
              <a:rPr sz="1400" spc="-20">
                <a:solidFill>
                  <a:srgbClr val="045E93"/>
                </a:solidFill>
                <a:latin typeface="Verdana"/>
                <a:cs typeface="Verdana"/>
              </a:rPr>
              <a:t>s</a:t>
            </a:r>
            <a:r>
              <a:rPr sz="1400" spc="-5">
                <a:solidFill>
                  <a:srgbClr val="045E93"/>
                </a:solidFill>
                <a:latin typeface="Verdana"/>
                <a:cs typeface="Verdana"/>
              </a:rPr>
              <a:t>ter</a:t>
            </a:r>
            <a:r>
              <a:rPr sz="1400" spc="-75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400" spc="10">
                <a:solidFill>
                  <a:srgbClr val="045E93"/>
                </a:solidFill>
                <a:latin typeface="Verdana"/>
                <a:cs typeface="Verdana"/>
              </a:rPr>
              <a:t>Design</a:t>
            </a:r>
            <a:r>
              <a:rPr sz="1400" spc="-75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400" spc="-45">
                <a:solidFill>
                  <a:srgbClr val="045E93"/>
                </a:solidFill>
                <a:latin typeface="Verdana"/>
                <a:cs typeface="Verdana"/>
              </a:rPr>
              <a:t>&amp;</a:t>
            </a:r>
            <a:r>
              <a:rPr sz="1400" spc="-75">
                <a:solidFill>
                  <a:srgbClr val="045E93"/>
                </a:solidFill>
                <a:latin typeface="Verdana"/>
                <a:cs typeface="Verdana"/>
              </a:rPr>
              <a:t> </a:t>
            </a:r>
            <a:r>
              <a:rPr sz="1400" spc="15">
                <a:solidFill>
                  <a:srgbClr val="045E93"/>
                </a:solidFill>
                <a:latin typeface="Verdana"/>
                <a:cs typeface="Verdana"/>
              </a:rPr>
              <a:t>Engineering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326841" y="1547834"/>
            <a:ext cx="2487295" cy="1163320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4100" spc="40">
                <a:solidFill>
                  <a:srgbClr val="026496"/>
                </a:solidFill>
                <a:latin typeface="Verdana"/>
                <a:cs typeface="Verdana"/>
              </a:rPr>
              <a:t>The</a:t>
            </a:r>
            <a:r>
              <a:rPr sz="4100" spc="-29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4100" spc="-15">
                <a:solidFill>
                  <a:srgbClr val="026496"/>
                </a:solidFill>
                <a:latin typeface="Verdana"/>
                <a:cs typeface="Verdana"/>
              </a:rPr>
              <a:t>team</a:t>
            </a:r>
            <a:endParaRPr sz="4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800" spc="30">
                <a:solidFill>
                  <a:srgbClr val="026496"/>
                </a:solidFill>
                <a:latin typeface="Verdana"/>
                <a:cs typeface="Verdana"/>
              </a:rPr>
              <a:t>Group</a:t>
            </a:r>
            <a:r>
              <a:rPr sz="1800" spc="-14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800" spc="-225">
                <a:solidFill>
                  <a:srgbClr val="026496"/>
                </a:solidFill>
                <a:latin typeface="Verdana"/>
                <a:cs typeface="Verdana"/>
              </a:rPr>
              <a:t>13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9740" y="1141534"/>
            <a:ext cx="1938384" cy="1163780"/>
          </a:xfrm>
          <a:prstGeom prst="rect">
            <a:avLst/>
          </a:prstGeom>
        </p:spPr>
        <p:txBody>
          <a:bodyPr vert="horz" wrap="square" lIns="0" tIns="1771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4100" b="1" spc="10">
                <a:solidFill>
                  <a:srgbClr val="026496"/>
                </a:solidFill>
                <a:latin typeface="Verdana"/>
                <a:cs typeface="Verdana"/>
              </a:rPr>
              <a:t>User</a:t>
            </a:r>
            <a:endParaRPr lang="it-IT" sz="4100" b="1">
              <a:latin typeface="Verdana"/>
              <a:ea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800" b="1" spc="-145">
                <a:solidFill>
                  <a:srgbClr val="026496"/>
                </a:solidFill>
                <a:latin typeface="Verdana"/>
                <a:cs typeface="Verdana"/>
              </a:rPr>
              <a:t>T</a:t>
            </a:r>
            <a:r>
              <a:rPr sz="1800" b="1" spc="-25">
                <a:solidFill>
                  <a:srgbClr val="026496"/>
                </a:solidFill>
                <a:latin typeface="Verdana"/>
                <a:cs typeface="Verdana"/>
              </a:rPr>
              <a:t>a</a:t>
            </a:r>
            <a:r>
              <a:rPr sz="1800" b="1" spc="-45">
                <a:solidFill>
                  <a:srgbClr val="026496"/>
                </a:solidFill>
                <a:latin typeface="Verdana"/>
                <a:cs typeface="Verdana"/>
              </a:rPr>
              <a:t>r</a:t>
            </a:r>
            <a:r>
              <a:rPr sz="1800" b="1" spc="50">
                <a:solidFill>
                  <a:srgbClr val="026496"/>
                </a:solidFill>
                <a:latin typeface="Verdana"/>
                <a:cs typeface="Verdana"/>
              </a:rPr>
              <a:t>get</a:t>
            </a:r>
            <a:r>
              <a:rPr sz="1800" b="1" spc="-9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800" b="1" spc="40">
                <a:solidFill>
                  <a:srgbClr val="026496"/>
                </a:solidFill>
                <a:latin typeface="Verdana"/>
                <a:cs typeface="Verdana"/>
              </a:rPr>
              <a:t>g</a:t>
            </a:r>
            <a:r>
              <a:rPr sz="1800" b="1" spc="-5">
                <a:solidFill>
                  <a:srgbClr val="026496"/>
                </a:solidFill>
                <a:latin typeface="Verdana"/>
                <a:cs typeface="Verdana"/>
              </a:rPr>
              <a:t>r</a:t>
            </a:r>
            <a:r>
              <a:rPr sz="1800" b="1" spc="55">
                <a:solidFill>
                  <a:srgbClr val="026496"/>
                </a:solidFill>
                <a:latin typeface="Verdana"/>
                <a:cs typeface="Verdana"/>
              </a:rPr>
              <a:t>oup</a:t>
            </a:r>
            <a:endParaRPr sz="1800" b="1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9740" y="5996895"/>
            <a:ext cx="5798185" cy="3984424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it-IT" sz="1800" b="1" spc="5">
                <a:solidFill>
                  <a:srgbClr val="026496"/>
                </a:solidFill>
                <a:latin typeface="Verdana"/>
                <a:cs typeface="Verdana"/>
              </a:rPr>
              <a:t>User</a:t>
            </a:r>
            <a:r>
              <a:rPr lang="it-IT" sz="1800" b="1" spc="-12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lang="it-IT" sz="1800" b="1" spc="15" err="1">
                <a:solidFill>
                  <a:srgbClr val="026496"/>
                </a:solidFill>
                <a:latin typeface="Verdana"/>
                <a:cs typeface="Verdana"/>
              </a:rPr>
              <a:t>needs</a:t>
            </a:r>
            <a:endParaRPr lang="it-IT" sz="1800" b="1" err="1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Verdana"/>
              <a:cs typeface="Verdana"/>
            </a:endParaRPr>
          </a:p>
          <a:p>
            <a:pPr marL="12700" marR="15240">
              <a:buAutoNum type="arabicPeriod"/>
              <a:tabLst>
                <a:tab pos="194310" algn="l"/>
              </a:tabLst>
            </a:pPr>
            <a:r>
              <a:rPr sz="1650" spc="5">
                <a:latin typeface="Lucida Sans Unicode"/>
                <a:cs typeface="Lucida Sans Unicode"/>
              </a:rPr>
              <a:t>The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>
                <a:latin typeface="Lucida Sans Unicode"/>
                <a:cs typeface="Lucida Sans Unicode"/>
              </a:rPr>
              <a:t>child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lang="it-IT" sz="1650" spc="20" err="1">
                <a:latin typeface="Lucida Sans Unicode"/>
                <a:cs typeface="Lucida Sans Unicode"/>
              </a:rPr>
              <a:t>needs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>
                <a:latin typeface="Lucida Sans Unicode"/>
                <a:cs typeface="Lucida Sans Unicode"/>
              </a:rPr>
              <a:t>help</a:t>
            </a:r>
            <a:r>
              <a:rPr lang="it-IT" sz="1650" b="1" spc="-35">
                <a:latin typeface="Lucida Sans Unicode"/>
                <a:cs typeface="Lucida Sans Unicode"/>
              </a:rPr>
              <a:t> </a:t>
            </a:r>
            <a:r>
              <a:rPr lang="it-IT" sz="1650" b="1" spc="20" err="1">
                <a:latin typeface="Verdana"/>
                <a:cs typeface="Verdana"/>
              </a:rPr>
              <a:t>identifying</a:t>
            </a:r>
            <a:r>
              <a:rPr lang="it-IT" sz="1650" b="1" spc="-90">
                <a:latin typeface="Verdana"/>
                <a:cs typeface="Verdana"/>
              </a:rPr>
              <a:t> </a:t>
            </a:r>
            <a:r>
              <a:rPr lang="it-IT" sz="1650" b="1" spc="-15" err="1">
                <a:latin typeface="Verdana"/>
                <a:cs typeface="Verdana"/>
              </a:rPr>
              <a:t>his</a:t>
            </a:r>
            <a:r>
              <a:rPr lang="it-IT" sz="1650" b="1" spc="-95">
                <a:latin typeface="Verdana"/>
                <a:cs typeface="Verdana"/>
              </a:rPr>
              <a:t> </a:t>
            </a:r>
            <a:r>
              <a:rPr lang="it-IT" sz="1650" b="1" spc="15" err="1">
                <a:latin typeface="Verdana"/>
                <a:cs typeface="Verdana"/>
              </a:rPr>
              <a:t>emotions</a:t>
            </a:r>
            <a:r>
              <a:rPr lang="it-IT" sz="1650" b="1" spc="-90">
                <a:latin typeface="Verdana"/>
                <a:cs typeface="Verdana"/>
              </a:rPr>
              <a:t> </a:t>
            </a:r>
            <a:r>
              <a:rPr lang="it-IT" sz="1650" b="1" spc="10">
                <a:latin typeface="Verdana"/>
                <a:cs typeface="Verdana"/>
              </a:rPr>
              <a:t>and</a:t>
            </a:r>
            <a:r>
              <a:rPr lang="it-IT" sz="1650" b="1" spc="-95">
                <a:latin typeface="Verdana"/>
                <a:cs typeface="Verdana"/>
              </a:rPr>
              <a:t> </a:t>
            </a:r>
            <a:r>
              <a:rPr lang="it-IT" sz="1650" b="1" spc="-45">
                <a:latin typeface="Verdana"/>
                <a:cs typeface="Verdana"/>
              </a:rPr>
              <a:t>un- </a:t>
            </a:r>
            <a:r>
              <a:rPr lang="it-IT" sz="1650" b="1" spc="-565">
                <a:latin typeface="Verdana"/>
                <a:cs typeface="Verdana"/>
              </a:rPr>
              <a:t> </a:t>
            </a:r>
            <a:r>
              <a:rPr lang="it-IT" sz="1650" b="1" spc="10" err="1">
                <a:latin typeface="Verdana"/>
                <a:cs typeface="Verdana"/>
              </a:rPr>
              <a:t>derstanding</a:t>
            </a:r>
            <a:r>
              <a:rPr lang="it-IT" sz="1650" b="1" spc="-95">
                <a:latin typeface="Verdana"/>
                <a:cs typeface="Verdana"/>
              </a:rPr>
              <a:t> </a:t>
            </a:r>
            <a:r>
              <a:rPr lang="it-IT" sz="1650" b="1" spc="-40" err="1">
                <a:latin typeface="Verdana"/>
                <a:cs typeface="Verdana"/>
              </a:rPr>
              <a:t>them</a:t>
            </a:r>
            <a:r>
              <a:rPr lang="it-IT" sz="1650" b="1" spc="-40">
                <a:latin typeface="Verdana"/>
                <a:cs typeface="Verdana"/>
              </a:rPr>
              <a:t>.</a:t>
            </a:r>
            <a:endParaRPr lang="it-IT" sz="1650" b="1">
              <a:latin typeface="Verdana"/>
              <a:ea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Lucida Sans Unicode"/>
              <a:buAutoNum type="arabicPeriod"/>
            </a:pPr>
            <a:endParaRPr sz="1600">
              <a:latin typeface="Verdana"/>
              <a:cs typeface="Verdana"/>
            </a:endParaRPr>
          </a:p>
          <a:p>
            <a:pPr marL="12700" marR="132080">
              <a:buAutoNum type="arabicPeriod"/>
              <a:tabLst>
                <a:tab pos="247650" algn="l"/>
              </a:tabLst>
            </a:pPr>
            <a:r>
              <a:rPr sz="1650" spc="5">
                <a:latin typeface="Lucida Sans Unicode"/>
                <a:cs typeface="Lucida Sans Unicode"/>
              </a:rPr>
              <a:t>The</a:t>
            </a:r>
            <a:r>
              <a:rPr sz="1650" spc="-40">
                <a:latin typeface="Lucida Sans Unicode"/>
                <a:cs typeface="Lucida Sans Unicode"/>
              </a:rPr>
              <a:t> </a:t>
            </a:r>
            <a:r>
              <a:rPr sz="1650">
                <a:latin typeface="Lucida Sans Unicode"/>
                <a:cs typeface="Lucida Sans Unicode"/>
              </a:rPr>
              <a:t>child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needs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to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lang="it-IT" sz="1650" b="1" spc="20">
                <a:latin typeface="Verdana"/>
                <a:cs typeface="Verdana"/>
              </a:rPr>
              <a:t>practice</a:t>
            </a:r>
            <a:r>
              <a:rPr lang="it-IT" sz="1650" b="1" spc="-95">
                <a:latin typeface="Verdana"/>
                <a:cs typeface="Verdana"/>
              </a:rPr>
              <a:t> </a:t>
            </a:r>
            <a:r>
              <a:rPr lang="it-IT" sz="1650" b="1">
                <a:latin typeface="Verdana"/>
                <a:cs typeface="Verdana"/>
              </a:rPr>
              <a:t>their</a:t>
            </a:r>
            <a:r>
              <a:rPr lang="it-IT" sz="1650" b="1" spc="-95">
                <a:latin typeface="Verdana"/>
                <a:cs typeface="Verdana"/>
              </a:rPr>
              <a:t> </a:t>
            </a:r>
            <a:r>
              <a:rPr lang="it-IT" sz="1650" b="1" spc="5" err="1">
                <a:latin typeface="Verdana"/>
                <a:cs typeface="Verdana"/>
              </a:rPr>
              <a:t>listening</a:t>
            </a:r>
            <a:r>
              <a:rPr lang="it-IT" sz="1650" b="1" spc="-95">
                <a:latin typeface="Verdana"/>
                <a:cs typeface="Verdana"/>
              </a:rPr>
              <a:t> </a:t>
            </a:r>
            <a:r>
              <a:rPr lang="it-IT" sz="1650" b="1" spc="10">
                <a:latin typeface="Verdana"/>
                <a:cs typeface="Verdana"/>
              </a:rPr>
              <a:t>and</a:t>
            </a:r>
            <a:r>
              <a:rPr lang="it-IT" sz="1650" b="1" spc="-95">
                <a:latin typeface="Verdana"/>
                <a:cs typeface="Verdana"/>
              </a:rPr>
              <a:t> </a:t>
            </a:r>
            <a:r>
              <a:rPr lang="it-IT" sz="1650" b="1" spc="-10" err="1">
                <a:latin typeface="Verdana"/>
                <a:cs typeface="Verdana"/>
              </a:rPr>
              <a:t>spea</a:t>
            </a:r>
            <a:r>
              <a:rPr lang="it-IT" sz="1650" b="1" spc="-565">
                <a:latin typeface="Verdana"/>
                <a:cs typeface="Verdana"/>
              </a:rPr>
              <a:t> </a:t>
            </a:r>
            <a:r>
              <a:rPr lang="it-IT" sz="1650" b="1" spc="10">
                <a:latin typeface="Verdana"/>
                <a:cs typeface="Verdana"/>
              </a:rPr>
              <a:t>king</a:t>
            </a:r>
            <a:r>
              <a:rPr sz="1650" spc="-95">
                <a:latin typeface="Verdana"/>
                <a:cs typeface="Verdana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to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30">
                <a:latin typeface="Lucida Sans Unicode"/>
                <a:cs typeface="Lucida Sans Unicode"/>
              </a:rPr>
              <a:t>better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interact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with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-10">
                <a:latin typeface="Lucida Sans Unicode"/>
                <a:cs typeface="Lucida Sans Unicode"/>
              </a:rPr>
              <a:t>society.</a:t>
            </a:r>
            <a:endParaRPr lang="it-IT" sz="16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Lucida Sans Unicode"/>
              <a:buAutoNum type="arabicPeriod"/>
            </a:pPr>
            <a:endParaRPr sz="1250">
              <a:latin typeface="Lucida Sans Unicode"/>
              <a:cs typeface="Lucida Sans Unicode"/>
            </a:endParaRPr>
          </a:p>
          <a:p>
            <a:pPr marL="12700" marR="93345">
              <a:spcBef>
                <a:spcPts val="5"/>
              </a:spcBef>
              <a:buAutoNum type="arabicPeriod"/>
              <a:tabLst>
                <a:tab pos="251460" algn="l"/>
              </a:tabLst>
            </a:pPr>
            <a:r>
              <a:rPr sz="1650" spc="5">
                <a:latin typeface="Lucida Sans Unicode"/>
                <a:cs typeface="Lucida Sans Unicode"/>
              </a:rPr>
              <a:t>The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>
                <a:latin typeface="Lucida Sans Unicode"/>
                <a:cs typeface="Lucida Sans Unicode"/>
              </a:rPr>
              <a:t>child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needs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to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put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lang="it-IT" sz="1650" b="1" spc="-25">
                <a:latin typeface="Verdana"/>
                <a:cs typeface="Verdana"/>
              </a:rPr>
              <a:t>a</a:t>
            </a:r>
            <a:r>
              <a:rPr lang="it-IT" sz="1650" b="1" spc="-95">
                <a:latin typeface="Verdana"/>
                <a:cs typeface="Verdana"/>
              </a:rPr>
              <a:t> </a:t>
            </a:r>
            <a:r>
              <a:rPr lang="it-IT" sz="1650" b="1" spc="40" err="1">
                <a:latin typeface="Verdana"/>
                <a:cs typeface="Verdana"/>
              </a:rPr>
              <a:t>lot</a:t>
            </a:r>
            <a:r>
              <a:rPr lang="it-IT" sz="1650" b="1" spc="-95">
                <a:latin typeface="Verdana"/>
                <a:cs typeface="Verdana"/>
              </a:rPr>
              <a:t> </a:t>
            </a:r>
            <a:r>
              <a:rPr lang="it-IT" sz="1650" b="1" spc="60">
                <a:latin typeface="Verdana"/>
                <a:cs typeface="Verdana"/>
              </a:rPr>
              <a:t>of</a:t>
            </a:r>
            <a:r>
              <a:rPr lang="it-IT" sz="1650" b="1" spc="-90">
                <a:latin typeface="Verdana"/>
                <a:cs typeface="Verdana"/>
              </a:rPr>
              <a:t> </a:t>
            </a:r>
            <a:r>
              <a:rPr lang="it-IT" sz="1650" b="1" spc="25" err="1">
                <a:latin typeface="Verdana"/>
                <a:cs typeface="Verdana"/>
              </a:rPr>
              <a:t>effort</a:t>
            </a:r>
            <a:r>
              <a:rPr lang="it-IT" sz="1650" b="1" spc="-95">
                <a:latin typeface="Verdana"/>
                <a:cs typeface="Verdana"/>
              </a:rPr>
              <a:t> </a:t>
            </a:r>
            <a:r>
              <a:rPr lang="it-IT" sz="1650" b="1" spc="20" err="1">
                <a:latin typeface="Verdana"/>
                <a:cs typeface="Verdana"/>
              </a:rPr>
              <a:t>into</a:t>
            </a:r>
            <a:r>
              <a:rPr lang="it-IT" sz="1650" b="1" spc="-95">
                <a:latin typeface="Verdana"/>
                <a:cs typeface="Verdana"/>
              </a:rPr>
              <a:t> </a:t>
            </a:r>
            <a:r>
              <a:rPr lang="it-IT" sz="1650" b="1" spc="-15" err="1">
                <a:latin typeface="Verdana"/>
                <a:cs typeface="Verdana"/>
              </a:rPr>
              <a:t>understan</a:t>
            </a:r>
            <a:r>
              <a:rPr lang="it-IT" sz="1650" b="1" spc="-15">
                <a:latin typeface="Verdana"/>
                <a:cs typeface="Verdana"/>
              </a:rPr>
              <a:t>- </a:t>
            </a:r>
            <a:r>
              <a:rPr lang="it-IT" sz="1650" b="1" spc="-565">
                <a:latin typeface="Verdana"/>
                <a:cs typeface="Verdana"/>
              </a:rPr>
              <a:t> </a:t>
            </a:r>
            <a:r>
              <a:rPr lang="it-IT" sz="1650" b="1" spc="35" err="1">
                <a:latin typeface="Verdana"/>
                <a:cs typeface="Verdana"/>
              </a:rPr>
              <a:t>ding</a:t>
            </a:r>
            <a:r>
              <a:rPr lang="it-IT" sz="1650" b="1" spc="-95">
                <a:latin typeface="Verdana"/>
                <a:cs typeface="Verdana"/>
              </a:rPr>
              <a:t> </a:t>
            </a:r>
            <a:r>
              <a:rPr lang="it-IT" sz="1650" b="1" spc="10">
                <a:latin typeface="Verdana"/>
                <a:cs typeface="Verdana"/>
              </a:rPr>
              <a:t>and</a:t>
            </a:r>
            <a:r>
              <a:rPr lang="it-IT" sz="1650" b="1" spc="-90">
                <a:latin typeface="Verdana"/>
                <a:cs typeface="Verdana"/>
              </a:rPr>
              <a:t> </a:t>
            </a:r>
            <a:r>
              <a:rPr lang="it-IT" sz="1650" b="1" spc="5" err="1">
                <a:latin typeface="Verdana"/>
                <a:cs typeface="Verdana"/>
              </a:rPr>
              <a:t>managing</a:t>
            </a:r>
            <a:r>
              <a:rPr lang="it-IT" sz="1650" b="1" spc="-90">
                <a:latin typeface="Verdana"/>
                <a:cs typeface="Verdana"/>
              </a:rPr>
              <a:t> </a:t>
            </a:r>
            <a:r>
              <a:rPr lang="it-IT" sz="1650" b="1" err="1">
                <a:latin typeface="Verdana"/>
                <a:cs typeface="Verdana"/>
              </a:rPr>
              <a:t>their</a:t>
            </a:r>
            <a:r>
              <a:rPr lang="it-IT" sz="1650" b="1" spc="-95">
                <a:latin typeface="Verdana"/>
                <a:cs typeface="Verdana"/>
              </a:rPr>
              <a:t> </a:t>
            </a:r>
            <a:r>
              <a:rPr lang="it-IT" sz="1650" b="1" spc="-5" err="1">
                <a:latin typeface="Verdana"/>
                <a:cs typeface="Verdana"/>
              </a:rPr>
              <a:t>emotions</a:t>
            </a:r>
            <a:r>
              <a:rPr lang="it-IT" sz="1650" b="1" spc="-5">
                <a:latin typeface="Lucida Sans Unicode"/>
                <a:cs typeface="Lucida Sans Unicode"/>
              </a:rPr>
              <a:t>.</a:t>
            </a:r>
            <a:endParaRPr lang="it-IT" sz="1650" b="1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Lucida Sans Unicode"/>
              <a:buAutoNum type="arabicPeriod"/>
            </a:pPr>
            <a:endParaRPr sz="1250">
              <a:latin typeface="Lucida Sans Unicode"/>
              <a:cs typeface="Lucida Sans Unicode"/>
            </a:endParaRPr>
          </a:p>
          <a:p>
            <a:pPr marL="12700" marR="5080">
              <a:spcBef>
                <a:spcPts val="5"/>
              </a:spcBef>
              <a:buAutoNum type="arabicPeriod"/>
              <a:tabLst>
                <a:tab pos="262890" algn="l"/>
              </a:tabLst>
            </a:pPr>
            <a:r>
              <a:rPr sz="1650" spc="-10">
                <a:latin typeface="Lucida Sans Unicode"/>
                <a:cs typeface="Lucida Sans Unicode"/>
              </a:rPr>
              <a:t>Children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30">
                <a:latin typeface="Lucida Sans Unicode"/>
                <a:cs typeface="Lucida Sans Unicode"/>
              </a:rPr>
              <a:t>need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to</a:t>
            </a:r>
            <a:r>
              <a:rPr lang="it-IT" sz="1650" b="1" spc="-30">
                <a:latin typeface="Lucida Sans Unicode"/>
                <a:cs typeface="Lucida Sans Unicode"/>
              </a:rPr>
              <a:t> </a:t>
            </a:r>
            <a:r>
              <a:rPr lang="it-IT" sz="1650" b="1" spc="-10">
                <a:latin typeface="Verdana"/>
                <a:cs typeface="Verdana"/>
              </a:rPr>
              <a:t>learn</a:t>
            </a:r>
            <a:r>
              <a:rPr lang="it-IT" sz="1650" b="1" spc="-90">
                <a:latin typeface="Verdana"/>
                <a:cs typeface="Verdana"/>
              </a:rPr>
              <a:t> </a:t>
            </a:r>
            <a:r>
              <a:rPr lang="it-IT" sz="1650" b="1" spc="40">
                <a:latin typeface="Verdana"/>
                <a:cs typeface="Verdana"/>
              </a:rPr>
              <a:t>to</a:t>
            </a:r>
            <a:r>
              <a:rPr lang="it-IT" sz="1650" b="1" spc="-90">
                <a:latin typeface="Verdana"/>
                <a:cs typeface="Verdana"/>
              </a:rPr>
              <a:t> </a:t>
            </a:r>
            <a:r>
              <a:rPr lang="it-IT" sz="1650" b="1" spc="30">
                <a:latin typeface="Verdana"/>
                <a:cs typeface="Verdana"/>
              </a:rPr>
              <a:t>connect</a:t>
            </a:r>
            <a:r>
              <a:rPr lang="it-IT" sz="1650" b="1" spc="-85">
                <a:latin typeface="Verdana"/>
                <a:cs typeface="Verdana"/>
              </a:rPr>
              <a:t> </a:t>
            </a:r>
            <a:r>
              <a:rPr lang="it-IT" sz="1650" b="1" spc="20">
                <a:latin typeface="Verdana"/>
                <a:cs typeface="Verdana"/>
              </a:rPr>
              <a:t>with</a:t>
            </a:r>
            <a:r>
              <a:rPr lang="it-IT" sz="1650" b="1" spc="-90">
                <a:latin typeface="Verdana"/>
                <a:cs typeface="Verdana"/>
              </a:rPr>
              <a:t> </a:t>
            </a:r>
            <a:r>
              <a:rPr lang="it-IT" sz="1650" b="1" spc="10">
                <a:latin typeface="Verdana"/>
                <a:cs typeface="Verdana"/>
              </a:rPr>
              <a:t>individuals</a:t>
            </a:r>
            <a:r>
              <a:rPr lang="it-IT" sz="1650" b="1" spc="-90">
                <a:latin typeface="Verdana"/>
                <a:cs typeface="Verdana"/>
              </a:rPr>
              <a:t> </a:t>
            </a:r>
            <a:r>
              <a:rPr lang="it-IT" sz="1650" b="1" spc="15">
                <a:latin typeface="Verdana"/>
                <a:cs typeface="Verdana"/>
              </a:rPr>
              <a:t>by </a:t>
            </a:r>
            <a:r>
              <a:rPr lang="it-IT" sz="1650" b="1" spc="-565">
                <a:latin typeface="Verdana"/>
                <a:cs typeface="Verdana"/>
              </a:rPr>
              <a:t> </a:t>
            </a:r>
            <a:r>
              <a:rPr lang="it-IT" sz="1650" b="1" spc="15">
                <a:latin typeface="Verdana"/>
                <a:cs typeface="Verdana"/>
              </a:rPr>
              <a:t>empathizing</a:t>
            </a:r>
            <a:r>
              <a:rPr sz="1650" spc="-95">
                <a:latin typeface="Verdana"/>
                <a:cs typeface="Verdana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with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-5">
                <a:latin typeface="Lucida Sans Unicode"/>
                <a:cs typeface="Lucida Sans Unicode"/>
              </a:rPr>
              <a:t>their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>
                <a:latin typeface="Lucida Sans Unicode"/>
                <a:cs typeface="Lucida Sans Unicode"/>
              </a:rPr>
              <a:t>circumstances.</a:t>
            </a:r>
            <a:endParaRPr lang="it-IT" sz="16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Lucida Sans Unicode"/>
              <a:buAutoNum type="arabicPeriod"/>
            </a:pPr>
            <a:endParaRPr sz="1250">
              <a:latin typeface="Lucida Sans Unicode"/>
              <a:cs typeface="Lucida Sans Unicode"/>
            </a:endParaRPr>
          </a:p>
          <a:p>
            <a:pPr marL="313055" indent="-300990">
              <a:lnSpc>
                <a:spcPct val="100000"/>
              </a:lnSpc>
              <a:buAutoNum type="arabicPeriod"/>
              <a:tabLst>
                <a:tab pos="313690" algn="l"/>
              </a:tabLst>
            </a:pPr>
            <a:r>
              <a:rPr sz="1650" spc="5">
                <a:latin typeface="Lucida Sans Unicode"/>
                <a:cs typeface="Lucida Sans Unicode"/>
              </a:rPr>
              <a:t>The</a:t>
            </a:r>
            <a:r>
              <a:rPr lang="it-IT" sz="1650" b="1" spc="-35">
                <a:latin typeface="Lucida Sans Unicode"/>
                <a:cs typeface="Lucida Sans Unicode"/>
              </a:rPr>
              <a:t> </a:t>
            </a:r>
            <a:r>
              <a:rPr lang="it-IT" sz="1650" b="1" spc="15">
                <a:latin typeface="Verdana"/>
                <a:cs typeface="Verdana"/>
              </a:rPr>
              <a:t>child’s</a:t>
            </a:r>
            <a:r>
              <a:rPr lang="it-IT" sz="1650" b="1" spc="-95">
                <a:latin typeface="Verdana"/>
                <a:cs typeface="Verdana"/>
              </a:rPr>
              <a:t> </a:t>
            </a:r>
            <a:r>
              <a:rPr lang="it-IT" sz="1650" b="1" spc="10">
                <a:latin typeface="Verdana"/>
                <a:cs typeface="Verdana"/>
              </a:rPr>
              <a:t>privacy</a:t>
            </a:r>
            <a:r>
              <a:rPr sz="1650" spc="-90">
                <a:latin typeface="Verdana"/>
                <a:cs typeface="Verdana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needs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to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45">
                <a:latin typeface="Lucida Sans Unicode"/>
                <a:cs typeface="Lucida Sans Unicode"/>
              </a:rPr>
              <a:t>be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-10">
                <a:latin typeface="Lucida Sans Unicode"/>
                <a:cs typeface="Lucida Sans Unicode"/>
              </a:rPr>
              <a:t>maintained.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9740" y="2575355"/>
            <a:ext cx="5923280" cy="240514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60655" indent="-148590">
              <a:lnSpc>
                <a:spcPct val="100000"/>
              </a:lnSpc>
              <a:spcBef>
                <a:spcPts val="95"/>
              </a:spcBef>
              <a:buChar char="-"/>
              <a:tabLst>
                <a:tab pos="161290" algn="l"/>
              </a:tabLst>
            </a:pPr>
            <a:r>
              <a:rPr sz="1650" spc="114">
                <a:latin typeface="Lucida Sans Unicode"/>
                <a:cs typeface="Lucida Sans Unicode"/>
              </a:rPr>
              <a:t>A</a:t>
            </a:r>
            <a:r>
              <a:rPr sz="1650" spc="50">
                <a:latin typeface="Lucida Sans Unicode"/>
                <a:cs typeface="Lucida Sans Unicode"/>
              </a:rPr>
              <a:t>ged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-15">
                <a:latin typeface="Lucida Sans Unicode"/>
                <a:cs typeface="Lucida Sans Unicode"/>
              </a:rPr>
              <a:t>f</a:t>
            </a:r>
            <a:r>
              <a:rPr sz="1650" spc="-60">
                <a:latin typeface="Lucida Sans Unicode"/>
                <a:cs typeface="Lucida Sans Unicode"/>
              </a:rPr>
              <a:t>r</a:t>
            </a:r>
            <a:r>
              <a:rPr sz="1650" spc="30">
                <a:latin typeface="Lucida Sans Unicode"/>
                <a:cs typeface="Lucida Sans Unicode"/>
              </a:rPr>
              <a:t>om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b="1" spc="30">
                <a:latin typeface="Verdana"/>
                <a:cs typeface="Verdana"/>
              </a:rPr>
              <a:t>6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sz="1650" b="1">
                <a:latin typeface="Verdana"/>
                <a:cs typeface="Verdana"/>
              </a:rPr>
              <a:t>t</a:t>
            </a:r>
            <a:r>
              <a:rPr sz="1650" b="1" spc="80">
                <a:latin typeface="Verdana"/>
                <a:cs typeface="Verdana"/>
              </a:rPr>
              <a:t>o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sz="1650" b="1" spc="-220">
                <a:latin typeface="Verdana"/>
                <a:cs typeface="Verdana"/>
              </a:rPr>
              <a:t>12</a:t>
            </a:r>
            <a:r>
              <a:rPr sz="1650" spc="-90">
                <a:latin typeface="Verdana"/>
                <a:cs typeface="Verdana"/>
              </a:rPr>
              <a:t> </a:t>
            </a:r>
            <a:r>
              <a:rPr sz="1650" spc="55">
                <a:latin typeface="Lucida Sans Unicode"/>
                <a:cs typeface="Lucida Sans Unicode"/>
              </a:rPr>
              <a:t>y</a:t>
            </a:r>
            <a:r>
              <a:rPr sz="1650" spc="10">
                <a:latin typeface="Lucida Sans Unicode"/>
                <a:cs typeface="Lucida Sans Unicode"/>
              </a:rPr>
              <a:t>ears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5">
                <a:latin typeface="Lucida Sans Unicode"/>
                <a:cs typeface="Lucida Sans Unicode"/>
              </a:rPr>
              <a:t>old</a:t>
            </a:r>
            <a:endParaRPr sz="16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Lucida Sans Unicode"/>
              <a:buChar char="-"/>
            </a:pPr>
            <a:endParaRPr sz="1250">
              <a:latin typeface="Lucida Sans Unicode"/>
              <a:cs typeface="Lucida Sans Unicode"/>
            </a:endParaRPr>
          </a:p>
          <a:p>
            <a:pPr marL="12700" marR="5080">
              <a:buFont typeface="Lucida Sans Unicode"/>
              <a:buChar char="-"/>
              <a:tabLst>
                <a:tab pos="161290" algn="l"/>
              </a:tabLst>
            </a:pPr>
            <a:r>
              <a:rPr sz="1650" b="1" spc="15">
                <a:latin typeface="Verdana"/>
                <a:cs typeface="Verdana"/>
              </a:rPr>
              <a:t>Unable</a:t>
            </a:r>
            <a:r>
              <a:rPr sz="1650" b="1" spc="-85">
                <a:latin typeface="Verdana"/>
                <a:cs typeface="Verdana"/>
              </a:rPr>
              <a:t> </a:t>
            </a:r>
            <a:r>
              <a:rPr sz="1650" b="1" spc="40">
                <a:latin typeface="Verdana"/>
                <a:cs typeface="Verdana"/>
              </a:rPr>
              <a:t>to</a:t>
            </a:r>
            <a:r>
              <a:rPr sz="1650" b="1" spc="-85">
                <a:latin typeface="Verdana"/>
                <a:cs typeface="Verdana"/>
              </a:rPr>
              <a:t> </a:t>
            </a:r>
            <a:r>
              <a:rPr sz="1650" b="1">
                <a:latin typeface="Verdana"/>
                <a:cs typeface="Verdana"/>
              </a:rPr>
              <a:t>understand</a:t>
            </a:r>
            <a:r>
              <a:rPr sz="1650" b="1" spc="-85">
                <a:latin typeface="Verdana"/>
                <a:cs typeface="Verdana"/>
              </a:rPr>
              <a:t> </a:t>
            </a:r>
            <a:r>
              <a:rPr sz="1650" b="1">
                <a:latin typeface="Verdana"/>
                <a:cs typeface="Verdana"/>
              </a:rPr>
              <a:t>their</a:t>
            </a:r>
            <a:r>
              <a:rPr sz="1650" b="1" spc="-85">
                <a:latin typeface="Verdana"/>
                <a:cs typeface="Verdana"/>
              </a:rPr>
              <a:t> </a:t>
            </a:r>
            <a:r>
              <a:rPr sz="1650" b="1" spc="20">
                <a:latin typeface="Verdana"/>
                <a:cs typeface="Verdana"/>
              </a:rPr>
              <a:t>emotion</a:t>
            </a:r>
            <a:r>
              <a:rPr sz="1650" spc="-85">
                <a:latin typeface="Verdana"/>
                <a:cs typeface="Verdana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and</a:t>
            </a:r>
            <a:r>
              <a:rPr sz="1650" spc="-20">
                <a:latin typeface="Lucida Sans Unicode"/>
                <a:cs typeface="Lucida Sans Unicode"/>
              </a:rPr>
              <a:t> </a:t>
            </a:r>
            <a:r>
              <a:rPr sz="1650" spc="15">
                <a:latin typeface="Lucida Sans Unicode"/>
                <a:cs typeface="Lucida Sans Unicode"/>
              </a:rPr>
              <a:t>other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-10">
                <a:latin typeface="Lucida Sans Unicode"/>
                <a:cs typeface="Lucida Sans Unicode"/>
              </a:rPr>
              <a:t>people’s</a:t>
            </a:r>
            <a:r>
              <a:rPr lang="it-IT" sz="1650" spc="-10">
                <a:latin typeface="Lucida Sans Unicode"/>
                <a:cs typeface="Lucida Sans Unicode"/>
              </a:rPr>
              <a:t> </a:t>
            </a:r>
            <a:r>
              <a:rPr sz="1650" spc="-509">
                <a:latin typeface="Lucida Sans Unicode"/>
                <a:cs typeface="Lucida Sans Unicode"/>
              </a:rPr>
              <a:t> </a:t>
            </a:r>
            <a:r>
              <a:rPr sz="1650" spc="15">
                <a:latin typeface="Lucida Sans Unicode"/>
                <a:cs typeface="Lucida Sans Unicode"/>
              </a:rPr>
              <a:t>emotion </a:t>
            </a:r>
            <a:r>
              <a:rPr sz="1650" spc="20">
                <a:latin typeface="Lucida Sans Unicode"/>
                <a:cs typeface="Lucida Sans Unicode"/>
              </a:rPr>
              <a:t>and </a:t>
            </a:r>
            <a:r>
              <a:rPr lang="it-IT" sz="1650" b="1" spc="45" err="1">
                <a:latin typeface="Verdana"/>
                <a:cs typeface="Verdana"/>
              </a:rPr>
              <a:t>adopt</a:t>
            </a:r>
            <a:r>
              <a:rPr lang="it-IT" sz="1650" b="1" spc="45">
                <a:latin typeface="Verdana"/>
                <a:cs typeface="Verdana"/>
              </a:rPr>
              <a:t> </a:t>
            </a:r>
            <a:r>
              <a:rPr lang="it-IT" sz="1650" b="1" spc="-25">
                <a:latin typeface="Verdana"/>
                <a:cs typeface="Verdana"/>
              </a:rPr>
              <a:t>an </a:t>
            </a:r>
            <a:r>
              <a:rPr lang="it-IT" sz="1650" b="1" spc="15">
                <a:latin typeface="Verdana"/>
                <a:cs typeface="Verdana"/>
              </a:rPr>
              <a:t>appropriate </a:t>
            </a:r>
            <a:r>
              <a:rPr lang="it-IT" sz="1650" b="1" err="1">
                <a:latin typeface="Verdana"/>
                <a:cs typeface="Verdana"/>
              </a:rPr>
              <a:t>response</a:t>
            </a:r>
            <a:r>
              <a:rPr sz="1650">
                <a:latin typeface="Verdana"/>
                <a:cs typeface="Verdana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to </a:t>
            </a:r>
            <a:r>
              <a:rPr sz="1650" spc="35">
                <a:latin typeface="Lucida Sans Unicode"/>
                <a:cs typeface="Lucida Sans Unicode"/>
              </a:rPr>
              <a:t>a </a:t>
            </a:r>
            <a:r>
              <a:rPr lang="it-IT" sz="1650" spc="-55">
                <a:latin typeface="Lucida Sans Unicode"/>
                <a:cs typeface="Lucida Sans Unicode"/>
              </a:rPr>
              <a:t>situa</a:t>
            </a:r>
            <a:r>
              <a:rPr sz="1650" err="1">
                <a:latin typeface="Lucida Sans Unicode"/>
                <a:cs typeface="Lucida Sans Unicode"/>
              </a:rPr>
              <a:t>tion</a:t>
            </a:r>
          </a:p>
          <a:p>
            <a:pPr>
              <a:lnSpc>
                <a:spcPct val="100000"/>
              </a:lnSpc>
              <a:spcBef>
                <a:spcPts val="50"/>
              </a:spcBef>
              <a:buFont typeface="Lucida Sans Unicode"/>
              <a:buChar char="-"/>
            </a:pPr>
            <a:endParaRPr sz="1250">
              <a:latin typeface="Lucida Sans Unicode"/>
              <a:cs typeface="Lucida Sans Unicode"/>
            </a:endParaRPr>
          </a:p>
          <a:p>
            <a:pPr marL="12700" marR="102870">
              <a:spcBef>
                <a:spcPts val="5"/>
              </a:spcBef>
              <a:buChar char="-"/>
              <a:tabLst>
                <a:tab pos="161290" algn="l"/>
              </a:tabLst>
            </a:pPr>
            <a:r>
              <a:rPr sz="1650" spc="-5">
                <a:latin typeface="Lucida Sans Unicode"/>
                <a:cs typeface="Lucida Sans Unicode"/>
              </a:rPr>
              <a:t>Child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35">
                <a:latin typeface="Lucida Sans Unicode"/>
                <a:cs typeface="Lucida Sans Unicode"/>
              </a:rPr>
              <a:t>can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lang="it-IT" sz="1650" b="1" spc="5" err="1">
                <a:latin typeface="Verdana"/>
                <a:cs typeface="Verdana"/>
              </a:rPr>
              <a:t>empathize</a:t>
            </a:r>
            <a:r>
              <a:rPr lang="it-IT" sz="1650" b="1" spc="-85">
                <a:latin typeface="Verdana"/>
                <a:cs typeface="Verdana"/>
              </a:rPr>
              <a:t> </a:t>
            </a:r>
            <a:r>
              <a:rPr lang="it-IT" sz="1650" b="1" spc="20">
                <a:latin typeface="Verdana"/>
                <a:cs typeface="Verdana"/>
              </a:rPr>
              <a:t>with</a:t>
            </a:r>
            <a:r>
              <a:rPr lang="it-IT" sz="1650" b="1" spc="-85">
                <a:latin typeface="Verdana"/>
                <a:cs typeface="Verdana"/>
              </a:rPr>
              <a:t> </a:t>
            </a:r>
            <a:r>
              <a:rPr lang="it-IT" sz="1650" b="1" spc="-30" err="1">
                <a:latin typeface="Verdana"/>
                <a:cs typeface="Verdana"/>
              </a:rPr>
              <a:t>characte</a:t>
            </a:r>
            <a:r>
              <a:rPr sz="1650" spc="-30" err="1">
                <a:latin typeface="Verdana"/>
                <a:cs typeface="Verdana"/>
              </a:rPr>
              <a:t>r</a:t>
            </a:r>
            <a:r>
              <a:rPr sz="1650" spc="-30">
                <a:latin typeface="Verdana"/>
                <a:cs typeface="Verdana"/>
              </a:rPr>
              <a:t>,</a:t>
            </a:r>
            <a:r>
              <a:rPr sz="1650" spc="-90">
                <a:latin typeface="Verdana"/>
                <a:cs typeface="Verdana"/>
              </a:rPr>
              <a:t> </a:t>
            </a:r>
            <a:r>
              <a:rPr sz="1650" spc="55" err="1">
                <a:latin typeface="Lucida Sans Unicode"/>
                <a:cs typeface="Lucida Sans Unicode"/>
              </a:rPr>
              <a:t>who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15" err="1">
                <a:latin typeface="Lucida Sans Unicode"/>
                <a:cs typeface="Lucida Sans Unicode"/>
              </a:rPr>
              <a:t>encounter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-125">
                <a:latin typeface="Lucida Sans Unicode"/>
                <a:cs typeface="Lucida Sans Unicode"/>
              </a:rPr>
              <a:t>si-</a:t>
            </a:r>
            <a:r>
              <a:rPr lang="it-IT" sz="1650" spc="-125">
                <a:latin typeface="Lucida Sans Unicode"/>
                <a:cs typeface="Lucida Sans Unicode"/>
              </a:rPr>
              <a:t> </a:t>
            </a:r>
            <a:r>
              <a:rPr sz="1650" spc="-505">
                <a:latin typeface="Lucida Sans Unicode"/>
                <a:cs typeface="Lucida Sans Unicode"/>
              </a:rPr>
              <a:t> </a:t>
            </a:r>
            <a:r>
              <a:rPr sz="1650" spc="-20">
                <a:latin typeface="Lucida Sans Unicode"/>
                <a:cs typeface="Lucida Sans Unicode"/>
              </a:rPr>
              <a:t>milar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-5">
                <a:latin typeface="Lucida Sans Unicode"/>
                <a:cs typeface="Lucida Sans Unicode"/>
              </a:rPr>
              <a:t>situation</a:t>
            </a:r>
            <a:endParaRPr lang="it-IT" sz="16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Lucida Sans Unicode"/>
              <a:buChar char="-"/>
            </a:pPr>
            <a:endParaRPr sz="1250">
              <a:latin typeface="Lucida Sans Unicode"/>
              <a:cs typeface="Lucida Sans Unicode"/>
            </a:endParaRPr>
          </a:p>
          <a:p>
            <a:pPr marL="160655" indent="-148590">
              <a:lnSpc>
                <a:spcPct val="100000"/>
              </a:lnSpc>
              <a:buChar char="-"/>
              <a:tabLst>
                <a:tab pos="161290" algn="l"/>
              </a:tabLst>
            </a:pPr>
            <a:r>
              <a:rPr sz="1650" spc="35">
                <a:latin typeface="Lucida Sans Unicode"/>
                <a:cs typeface="Lucida Sans Unicode"/>
              </a:rPr>
              <a:t>May</a:t>
            </a:r>
            <a:r>
              <a:rPr sz="1650" spc="-40">
                <a:latin typeface="Lucida Sans Unicode"/>
                <a:cs typeface="Lucida Sans Unicode"/>
              </a:rPr>
              <a:t> </a:t>
            </a:r>
            <a:r>
              <a:rPr sz="1650" spc="45">
                <a:latin typeface="Lucida Sans Unicode"/>
                <a:cs typeface="Lucida Sans Unicode"/>
              </a:rPr>
              <a:t>be</a:t>
            </a:r>
            <a:r>
              <a:rPr sz="1650" spc="-40">
                <a:latin typeface="Lucida Sans Unicode"/>
                <a:cs typeface="Lucida Sans Unicode"/>
              </a:rPr>
              <a:t> </a:t>
            </a:r>
            <a:r>
              <a:rPr lang="it-IT" sz="1650" b="1" spc="5">
                <a:latin typeface="Verdana"/>
                <a:cs typeface="Verdana"/>
              </a:rPr>
              <a:t>unable</a:t>
            </a:r>
            <a:r>
              <a:rPr lang="it-IT" sz="1650" b="1" spc="-100">
                <a:latin typeface="Verdana"/>
                <a:cs typeface="Verdana"/>
              </a:rPr>
              <a:t> </a:t>
            </a:r>
            <a:r>
              <a:rPr lang="it-IT" sz="1650" b="1" spc="40">
                <a:latin typeface="Verdana"/>
                <a:cs typeface="Verdana"/>
              </a:rPr>
              <a:t>to</a:t>
            </a:r>
            <a:r>
              <a:rPr lang="it-IT" sz="1650" b="1" spc="-100">
                <a:latin typeface="Verdana"/>
                <a:cs typeface="Verdana"/>
              </a:rPr>
              <a:t> </a:t>
            </a:r>
            <a:r>
              <a:rPr lang="it-IT" sz="1650" b="1" spc="-30">
                <a:latin typeface="Verdana"/>
                <a:cs typeface="Verdana"/>
              </a:rPr>
              <a:t>read,</a:t>
            </a:r>
            <a:r>
              <a:rPr lang="it-IT" sz="1650" b="1" spc="-100">
                <a:latin typeface="Verdana"/>
                <a:cs typeface="Verdana"/>
              </a:rPr>
              <a:t> </a:t>
            </a:r>
            <a:r>
              <a:rPr lang="it-IT" sz="1650" b="1" spc="15">
                <a:latin typeface="Verdana"/>
                <a:cs typeface="Verdana"/>
              </a:rPr>
              <a:t>write</a:t>
            </a:r>
            <a:endParaRPr lang="it-IT" sz="1650" b="1">
              <a:latin typeface="Verdana"/>
              <a:ea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2495" y="376951"/>
            <a:ext cx="10554652" cy="105546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9740" y="4901492"/>
            <a:ext cx="5810250" cy="4074192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it-IT" sz="1800" b="1" spc="25" err="1">
                <a:solidFill>
                  <a:srgbClr val="026496"/>
                </a:solidFill>
                <a:latin typeface="Verdana"/>
                <a:cs typeface="Verdana"/>
              </a:rPr>
              <a:t>Objectives</a:t>
            </a:r>
            <a:endParaRPr lang="it-IT" sz="1800" b="1" err="1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Verdana"/>
              <a:cs typeface="Verdana"/>
            </a:endParaRPr>
          </a:p>
          <a:p>
            <a:pPr marL="12700" marR="276225">
              <a:buFont typeface="Lucida Sans Unicode"/>
              <a:buChar char="-"/>
              <a:tabLst>
                <a:tab pos="161290" algn="l"/>
              </a:tabLst>
            </a:pPr>
            <a:r>
              <a:rPr lang="it-IT" sz="1650" b="1" spc="5" err="1">
                <a:latin typeface="Verdana"/>
                <a:cs typeface="Verdana"/>
              </a:rPr>
              <a:t>Understand</a:t>
            </a:r>
            <a:r>
              <a:rPr lang="it-IT" sz="1650" b="1" spc="-95">
                <a:latin typeface="Verdana"/>
                <a:cs typeface="Verdana"/>
              </a:rPr>
              <a:t> </a:t>
            </a:r>
            <a:r>
              <a:rPr lang="it-IT" sz="1650" b="1" spc="5">
                <a:latin typeface="Verdana"/>
                <a:cs typeface="Verdana"/>
              </a:rPr>
              <a:t>the</a:t>
            </a:r>
            <a:r>
              <a:rPr lang="it-IT" sz="1650" b="1" spc="-90">
                <a:latin typeface="Verdana"/>
                <a:cs typeface="Verdana"/>
              </a:rPr>
              <a:t> </a:t>
            </a:r>
            <a:r>
              <a:rPr lang="it-IT" sz="1650" b="1" spc="15" err="1">
                <a:latin typeface="Verdana"/>
                <a:cs typeface="Verdana"/>
              </a:rPr>
              <a:t>emotions</a:t>
            </a:r>
            <a:r>
              <a:rPr sz="1650" spc="-90">
                <a:latin typeface="Verdana"/>
                <a:cs typeface="Verdana"/>
              </a:rPr>
              <a:t> </a:t>
            </a:r>
            <a:r>
              <a:rPr sz="1650" spc="15">
                <a:latin typeface="Lucida Sans Unicode"/>
                <a:cs typeface="Lucida Sans Unicode"/>
              </a:rPr>
              <a:t>of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the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-5">
                <a:latin typeface="Lucida Sans Unicode"/>
                <a:cs typeface="Lucida Sans Unicode"/>
              </a:rPr>
              <a:t>children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-40">
                <a:latin typeface="Lucida Sans Unicode"/>
                <a:cs typeface="Lucida Sans Unicode"/>
              </a:rPr>
              <a:t>in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order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to</a:t>
            </a:r>
            <a:r>
              <a:rPr lang="it-IT" sz="1650" spc="25">
                <a:latin typeface="Lucida Sans Unicode"/>
                <a:cs typeface="Lucida Sans Unicode"/>
              </a:rPr>
              <a:t> </a:t>
            </a:r>
            <a:r>
              <a:rPr lang="it-IT" sz="1650" spc="-509">
                <a:latin typeface="Lucida Sans Unicode"/>
                <a:cs typeface="Lucida Sans Unicode"/>
              </a:rPr>
              <a:t> </a:t>
            </a:r>
            <a:r>
              <a:rPr sz="1650" spc="30">
                <a:latin typeface="Lucida Sans Unicode"/>
                <a:cs typeface="Lucida Sans Unicode"/>
              </a:rPr>
              <a:t>better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15">
                <a:latin typeface="Lucida Sans Unicode"/>
                <a:cs typeface="Lucida Sans Unicode"/>
              </a:rPr>
              <a:t>provide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them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with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35">
                <a:latin typeface="Lucida Sans Unicode"/>
                <a:cs typeface="Lucida Sans Unicode"/>
              </a:rPr>
              <a:t>a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lang="it-IT" sz="1650" b="1" spc="15" err="1">
                <a:latin typeface="Verdana"/>
                <a:cs typeface="Verdana"/>
              </a:rPr>
              <a:t>personalized</a:t>
            </a:r>
            <a:r>
              <a:rPr lang="it-IT" sz="1650" b="1" spc="-90">
                <a:latin typeface="Verdana"/>
                <a:cs typeface="Verdana"/>
              </a:rPr>
              <a:t> </a:t>
            </a:r>
            <a:r>
              <a:rPr lang="it-IT" sz="1650" b="1">
                <a:latin typeface="Verdana"/>
                <a:cs typeface="Verdana"/>
              </a:rPr>
              <a:t>learning</a:t>
            </a:r>
            <a:endParaRPr lang="it-IT" sz="1650" b="1">
              <a:latin typeface="Verdana"/>
              <a:ea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Lucida Sans Unicode"/>
              <a:buChar char="-"/>
            </a:pPr>
            <a:endParaRPr sz="1600">
              <a:latin typeface="Verdana"/>
              <a:cs typeface="Verdana"/>
            </a:endParaRPr>
          </a:p>
          <a:p>
            <a:pPr marL="160655" indent="-148590">
              <a:lnSpc>
                <a:spcPct val="100000"/>
              </a:lnSpc>
              <a:buChar char="-"/>
              <a:tabLst>
                <a:tab pos="161290" algn="l"/>
              </a:tabLst>
            </a:pPr>
            <a:r>
              <a:rPr lang="it-IT" sz="1650" spc="35" err="1">
                <a:latin typeface="Lucida Sans Unicode"/>
                <a:cs typeface="Lucida Sans Unicode"/>
              </a:rPr>
              <a:t>Provide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lang="it-IT" sz="1650" b="1" spc="15" err="1">
                <a:latin typeface="Verdana"/>
                <a:cs typeface="Verdana"/>
              </a:rPr>
              <a:t>emotional</a:t>
            </a:r>
            <a:r>
              <a:rPr lang="it-IT" sz="1650" b="1" spc="-85">
                <a:latin typeface="Verdana"/>
                <a:cs typeface="Verdana"/>
              </a:rPr>
              <a:t> </a:t>
            </a:r>
            <a:r>
              <a:rPr lang="it-IT" sz="1650" b="1" spc="20" err="1">
                <a:latin typeface="Verdana"/>
                <a:cs typeface="Verdana"/>
              </a:rPr>
              <a:t>education</a:t>
            </a:r>
            <a:r>
              <a:rPr lang="it-IT" sz="1650" b="1" spc="-85">
                <a:latin typeface="Verdana"/>
                <a:cs typeface="Verdana"/>
              </a:rPr>
              <a:t> </a:t>
            </a:r>
            <a:r>
              <a:rPr lang="it-IT" sz="1650" b="1" spc="5" err="1">
                <a:latin typeface="Verdana"/>
                <a:cs typeface="Verdana"/>
              </a:rPr>
              <a:t>through</a:t>
            </a:r>
            <a:r>
              <a:rPr lang="it-IT" sz="1650" b="1" spc="-85">
                <a:latin typeface="Verdana"/>
                <a:cs typeface="Verdana"/>
              </a:rPr>
              <a:t> </a:t>
            </a:r>
            <a:r>
              <a:rPr lang="it-IT" sz="1650" b="1" spc="10">
                <a:latin typeface="Verdana"/>
                <a:cs typeface="Verdana"/>
              </a:rPr>
              <a:t>storytelling</a:t>
            </a:r>
            <a:endParaRPr lang="it-IT" sz="1650" b="1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Sans Unicode"/>
              <a:buChar char="-"/>
            </a:pPr>
            <a:endParaRPr sz="1600">
              <a:latin typeface="Verdana"/>
              <a:cs typeface="Verdana"/>
            </a:endParaRPr>
          </a:p>
          <a:p>
            <a:pPr marL="12700" marR="5080">
              <a:buFont typeface="Lucida Sans Unicode"/>
              <a:buChar char="-"/>
              <a:tabLst>
                <a:tab pos="161290" algn="l"/>
              </a:tabLst>
            </a:pPr>
            <a:r>
              <a:rPr lang="it-IT" sz="1650" b="1" spc="-30" err="1">
                <a:latin typeface="Verdana"/>
                <a:cs typeface="Verdana"/>
              </a:rPr>
              <a:t>Improve</a:t>
            </a:r>
            <a:r>
              <a:rPr lang="it-IT" sz="1650" b="1" spc="-100">
                <a:latin typeface="Verdana"/>
                <a:cs typeface="Verdana"/>
              </a:rPr>
              <a:t> </a:t>
            </a:r>
            <a:r>
              <a:rPr lang="it-IT" sz="1650" b="1" spc="5">
                <a:latin typeface="Verdana"/>
                <a:cs typeface="Verdana"/>
              </a:rPr>
              <a:t>the</a:t>
            </a:r>
            <a:r>
              <a:rPr lang="it-IT" sz="1650" b="1" spc="-95">
                <a:latin typeface="Verdana"/>
                <a:cs typeface="Verdana"/>
              </a:rPr>
              <a:t> </a:t>
            </a:r>
            <a:r>
              <a:rPr lang="it-IT" sz="1650" b="1" spc="10">
                <a:latin typeface="Verdana"/>
                <a:cs typeface="Verdana"/>
              </a:rPr>
              <a:t>engagement</a:t>
            </a:r>
            <a:r>
              <a:rPr lang="it-IT" sz="1650" b="1" spc="-95">
                <a:latin typeface="Verdana"/>
                <a:cs typeface="Verdana"/>
              </a:rPr>
              <a:t> </a:t>
            </a:r>
            <a:r>
              <a:rPr sz="1650" spc="15">
                <a:latin typeface="Lucida Sans Unicode"/>
                <a:cs typeface="Lucida Sans Unicode"/>
              </a:rPr>
              <a:t>of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the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lang="it-IT" sz="1650" err="1">
                <a:latin typeface="Lucida Sans Unicode"/>
                <a:cs typeface="Lucida Sans Unicode"/>
              </a:rPr>
              <a:t>child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lang="it-IT" sz="1650" spc="5" err="1">
                <a:latin typeface="Lucida Sans Unicode"/>
                <a:cs typeface="Lucida Sans Unicode"/>
              </a:rPr>
              <a:t>through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lang="it-IT" sz="1650" b="1" spc="-10" err="1">
                <a:latin typeface="Verdana"/>
                <a:cs typeface="Lucida Sans Unicode"/>
              </a:rPr>
              <a:t>interac</a:t>
            </a:r>
            <a:r>
              <a:rPr lang="it-IT" sz="1650" b="1" spc="-565">
                <a:latin typeface="Verdana"/>
                <a:cs typeface="Verdana"/>
              </a:rPr>
              <a:t> </a:t>
            </a:r>
            <a:r>
              <a:rPr lang="it-IT" sz="1650" b="1" err="1">
                <a:latin typeface="Verdana"/>
                <a:cs typeface="Verdana"/>
              </a:rPr>
              <a:t>tive</a:t>
            </a:r>
            <a:r>
              <a:rPr lang="it-IT" sz="1650" b="1" spc="-95">
                <a:latin typeface="Verdana"/>
                <a:cs typeface="Verdana"/>
              </a:rPr>
              <a:t> </a:t>
            </a:r>
            <a:r>
              <a:rPr lang="it-IT" sz="1650" b="1" spc="10">
                <a:latin typeface="Verdana"/>
                <a:cs typeface="Verdana"/>
              </a:rPr>
              <a:t>storytelling</a:t>
            </a:r>
            <a:r>
              <a:rPr lang="it-IT" sz="1650" b="1" spc="-95">
                <a:latin typeface="Verdana"/>
                <a:cs typeface="Verdana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(immersive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lang="it-IT" sz="1650" spc="10" err="1">
                <a:latin typeface="Lucida Sans Unicode"/>
                <a:cs typeface="Lucida Sans Unicode"/>
              </a:rPr>
              <a:t>content</a:t>
            </a:r>
            <a:r>
              <a:rPr sz="1650" spc="10">
                <a:latin typeface="Lucida Sans Unicode"/>
                <a:cs typeface="Lucida Sans Unicode"/>
              </a:rPr>
              <a:t>/</a:t>
            </a:r>
            <a:r>
              <a:rPr lang="it-IT" sz="1650" spc="10" err="1">
                <a:latin typeface="Lucida Sans Unicode"/>
                <a:cs typeface="Lucida Sans Unicode"/>
              </a:rPr>
              <a:t>experience</a:t>
            </a:r>
            <a:r>
              <a:rPr sz="1650" spc="10">
                <a:latin typeface="Lucida Sans Unicode"/>
                <a:cs typeface="Lucida Sans Unicode"/>
              </a:rPr>
              <a:t>)</a:t>
            </a:r>
            <a:endParaRPr lang="it-IT" sz="16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Lucida Sans Unicode"/>
              <a:buChar char="-"/>
            </a:pPr>
            <a:endParaRPr sz="1250">
              <a:latin typeface="Lucida Sans Unicode"/>
              <a:cs typeface="Lucida Sans Unicode"/>
            </a:endParaRPr>
          </a:p>
          <a:p>
            <a:pPr marL="12700" marR="89535" algn="just">
              <a:buChar char="-"/>
              <a:tabLst>
                <a:tab pos="161290" algn="l"/>
              </a:tabLst>
            </a:pPr>
            <a:r>
              <a:rPr sz="1650" spc="35">
                <a:latin typeface="Lucida Sans Unicode"/>
                <a:cs typeface="Lucida Sans Unicode"/>
              </a:rPr>
              <a:t>Provide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35">
                <a:latin typeface="Lucida Sans Unicode"/>
                <a:cs typeface="Lucida Sans Unicode"/>
              </a:rPr>
              <a:t>a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more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lang="it-IT" sz="1650" b="1" spc="10" err="1">
                <a:latin typeface="Verdana"/>
                <a:cs typeface="Verdana"/>
              </a:rPr>
              <a:t>accessible</a:t>
            </a:r>
            <a:r>
              <a:rPr lang="it-IT" sz="1650" b="1" spc="-85">
                <a:latin typeface="Verdana"/>
                <a:cs typeface="Verdana"/>
              </a:rPr>
              <a:t> </a:t>
            </a:r>
            <a:r>
              <a:rPr lang="it-IT" sz="1650" b="1" spc="45">
                <a:latin typeface="Verdana"/>
                <a:cs typeface="Verdana"/>
              </a:rPr>
              <a:t>tool</a:t>
            </a:r>
            <a:r>
              <a:rPr lang="it-IT" sz="1650" b="1" spc="-90">
                <a:latin typeface="Verdana"/>
                <a:cs typeface="Verdana"/>
              </a:rPr>
              <a:t> </a:t>
            </a:r>
            <a:r>
              <a:rPr lang="it-IT" sz="1650" b="1" spc="40">
                <a:latin typeface="Verdana"/>
                <a:cs typeface="Verdana"/>
              </a:rPr>
              <a:t>to</a:t>
            </a:r>
            <a:r>
              <a:rPr lang="it-IT" sz="1650" b="1" spc="-85">
                <a:latin typeface="Verdana"/>
                <a:cs typeface="Verdana"/>
              </a:rPr>
              <a:t> </a:t>
            </a:r>
            <a:r>
              <a:rPr lang="it-IT" sz="1650" b="1" spc="20">
                <a:latin typeface="Verdana"/>
                <a:cs typeface="Verdana"/>
              </a:rPr>
              <a:t>help</a:t>
            </a:r>
            <a:r>
              <a:rPr lang="it-IT" sz="1650" b="1" spc="-90">
                <a:latin typeface="Verdana"/>
                <a:cs typeface="Verdana"/>
              </a:rPr>
              <a:t> </a:t>
            </a:r>
            <a:r>
              <a:rPr lang="it-IT" sz="1650" b="1" spc="10" err="1">
                <a:latin typeface="Verdana"/>
                <a:cs typeface="Verdana"/>
              </a:rPr>
              <a:t>children</a:t>
            </a:r>
            <a:r>
              <a:rPr lang="it-IT" sz="1650" b="1" spc="-85">
                <a:latin typeface="Verdana"/>
                <a:cs typeface="Verdana"/>
              </a:rPr>
              <a:t> </a:t>
            </a:r>
            <a:r>
              <a:rPr lang="it-IT" sz="1650" b="1" spc="-5" err="1">
                <a:latin typeface="Verdana"/>
                <a:cs typeface="Verdana"/>
              </a:rPr>
              <a:t>prac</a:t>
            </a:r>
            <a:r>
              <a:rPr lang="it-IT" sz="1650" b="1" spc="25" err="1">
                <a:latin typeface="Verdana"/>
                <a:cs typeface="Verdana"/>
              </a:rPr>
              <a:t>tice</a:t>
            </a:r>
            <a:r>
              <a:rPr lang="it-IT" sz="1650" b="1" spc="-85">
                <a:latin typeface="Verdana"/>
                <a:cs typeface="Verdana"/>
              </a:rPr>
              <a:t> </a:t>
            </a:r>
            <a:r>
              <a:rPr lang="it-IT" sz="1650" b="1" err="1">
                <a:latin typeface="Verdana"/>
                <a:cs typeface="Verdana"/>
              </a:rPr>
              <a:t>their</a:t>
            </a:r>
            <a:r>
              <a:rPr lang="it-IT" sz="1650" b="1" spc="-85">
                <a:latin typeface="Verdana"/>
                <a:cs typeface="Verdana"/>
              </a:rPr>
              <a:t> </a:t>
            </a:r>
            <a:r>
              <a:rPr lang="it-IT" sz="1650" b="1" spc="15" err="1">
                <a:latin typeface="Verdana"/>
                <a:cs typeface="Verdana"/>
              </a:rPr>
              <a:t>emotional</a:t>
            </a:r>
            <a:r>
              <a:rPr lang="it-IT" sz="1650" b="1" spc="-85">
                <a:latin typeface="Verdana"/>
                <a:cs typeface="Verdana"/>
              </a:rPr>
              <a:t> </a:t>
            </a:r>
            <a:r>
              <a:rPr lang="it-IT" sz="1650" b="1" spc="5" err="1">
                <a:latin typeface="Verdana"/>
                <a:cs typeface="Verdana"/>
              </a:rPr>
              <a:t>understanding</a:t>
            </a:r>
            <a:r>
              <a:rPr sz="1650" spc="-80">
                <a:latin typeface="Verdana"/>
                <a:cs typeface="Verdana"/>
              </a:rPr>
              <a:t> </a:t>
            </a:r>
            <a:r>
              <a:rPr sz="1650" spc="-40">
                <a:latin typeface="Lucida Sans Unicode"/>
                <a:cs typeface="Lucida Sans Unicode"/>
              </a:rPr>
              <a:t>in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lang="it-IT" sz="1650" spc="40" err="1">
                <a:latin typeface="Lucida Sans Unicode"/>
                <a:cs typeface="Lucida Sans Unicode"/>
              </a:rPr>
              <a:t>between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therapy</a:t>
            </a:r>
            <a:r>
              <a:rPr lang="it-IT" sz="1650" spc="20">
                <a:latin typeface="Lucida Sans Unicode"/>
                <a:cs typeface="Lucida Sans Unicode"/>
              </a:rPr>
              <a:t> </a:t>
            </a:r>
            <a:r>
              <a:rPr sz="1650" spc="-509">
                <a:latin typeface="Lucida Sans Unicode"/>
                <a:cs typeface="Lucida Sans Unicode"/>
              </a:rPr>
              <a:t> </a:t>
            </a:r>
            <a:r>
              <a:rPr sz="1650" spc="-30">
                <a:latin typeface="Lucida Sans Unicode"/>
                <a:cs typeface="Lucida Sans Unicode"/>
              </a:rPr>
              <a:t>sessions.</a:t>
            </a:r>
            <a:endParaRPr lang="it-IT" sz="165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9740" y="3117766"/>
            <a:ext cx="5895340" cy="1200072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0"/>
              </a:spcBef>
            </a:pPr>
            <a:r>
              <a:rPr lang="it-IT" sz="1950" b="1" spc="50">
                <a:solidFill>
                  <a:srgbClr val="026496"/>
                </a:solidFill>
                <a:latin typeface="Verdana"/>
                <a:cs typeface="Verdana"/>
              </a:rPr>
              <a:t>Help </a:t>
            </a:r>
            <a:r>
              <a:rPr lang="it-IT" sz="1950" b="1" spc="30" err="1">
                <a:solidFill>
                  <a:srgbClr val="026496"/>
                </a:solidFill>
                <a:latin typeface="Verdana"/>
                <a:cs typeface="Verdana"/>
              </a:rPr>
              <a:t>children</a:t>
            </a:r>
            <a:r>
              <a:rPr lang="it-IT" sz="1950" b="1" spc="3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lang="it-IT" sz="1950" b="1" spc="40">
                <a:solidFill>
                  <a:srgbClr val="026496"/>
                </a:solidFill>
                <a:latin typeface="Verdana"/>
                <a:cs typeface="Verdana"/>
              </a:rPr>
              <a:t>with </a:t>
            </a:r>
            <a:r>
              <a:rPr lang="it-IT" sz="1950" b="1" spc="45">
                <a:solidFill>
                  <a:srgbClr val="026496"/>
                </a:solidFill>
                <a:latin typeface="Verdana"/>
                <a:cs typeface="Verdana"/>
              </a:rPr>
              <a:t>cognitive </a:t>
            </a:r>
            <a:r>
              <a:rPr lang="it-IT" sz="1950" b="1" spc="30" err="1">
                <a:solidFill>
                  <a:srgbClr val="026496"/>
                </a:solidFill>
                <a:latin typeface="Verdana"/>
                <a:cs typeface="Verdana"/>
              </a:rPr>
              <a:t>disabilities</a:t>
            </a:r>
            <a:r>
              <a:rPr lang="it-IT" sz="1950" b="1" spc="3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lang="it-IT" sz="1950" b="1" spc="-35">
                <a:solidFill>
                  <a:srgbClr val="026496"/>
                </a:solidFill>
                <a:latin typeface="Verdana"/>
                <a:cs typeface="Verdana"/>
              </a:rPr>
              <a:t>un</a:t>
            </a:r>
            <a:r>
              <a:rPr lang="it-IT" sz="1950" b="1" spc="25">
                <a:solidFill>
                  <a:srgbClr val="026496"/>
                </a:solidFill>
                <a:latin typeface="Verdana"/>
                <a:cs typeface="Verdana"/>
              </a:rPr>
              <a:t>derstand</a:t>
            </a:r>
            <a:r>
              <a:rPr lang="it-IT" sz="1950" b="1" spc="-10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lang="it-IT" sz="1950" b="1" spc="30">
                <a:solidFill>
                  <a:srgbClr val="026496"/>
                </a:solidFill>
                <a:latin typeface="Verdana"/>
                <a:cs typeface="Verdana"/>
              </a:rPr>
              <a:t>and</a:t>
            </a:r>
            <a:r>
              <a:rPr lang="it-IT" sz="1950" b="1" spc="-9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lang="it-IT" sz="1950" b="1" spc="15" err="1">
                <a:solidFill>
                  <a:srgbClr val="026496"/>
                </a:solidFill>
                <a:latin typeface="Verdana"/>
                <a:cs typeface="Verdana"/>
              </a:rPr>
              <a:t>manage</a:t>
            </a:r>
            <a:r>
              <a:rPr lang="it-IT" sz="1950" b="1" spc="-9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lang="it-IT" sz="1950" b="1" spc="15" err="1">
                <a:solidFill>
                  <a:srgbClr val="026496"/>
                </a:solidFill>
                <a:latin typeface="Verdana"/>
                <a:cs typeface="Verdana"/>
              </a:rPr>
              <a:t>their</a:t>
            </a:r>
            <a:r>
              <a:rPr lang="it-IT" sz="1950" b="1" spc="-10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lang="it-IT" sz="1950" b="1" spc="35" err="1">
                <a:solidFill>
                  <a:srgbClr val="026496"/>
                </a:solidFill>
                <a:latin typeface="Verdana"/>
                <a:cs typeface="Verdana"/>
              </a:rPr>
              <a:t>emotions</a:t>
            </a:r>
            <a:r>
              <a:rPr lang="it-IT" sz="1950" b="1" spc="-9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lang="it-IT" sz="1950" b="1" spc="-25" err="1">
                <a:solidFill>
                  <a:srgbClr val="026496"/>
                </a:solidFill>
                <a:latin typeface="Verdana"/>
                <a:cs typeface="Verdana"/>
              </a:rPr>
              <a:t>better</a:t>
            </a:r>
            <a:r>
              <a:rPr lang="it-IT" sz="1950" b="1" spc="-25">
                <a:solidFill>
                  <a:srgbClr val="026496"/>
                </a:solidFill>
                <a:latin typeface="Verdana"/>
                <a:cs typeface="Verdana"/>
              </a:rPr>
              <a:t>,</a:t>
            </a:r>
            <a:r>
              <a:rPr lang="it-IT" sz="1950" b="1" spc="-9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lang="it-IT" sz="1950" b="1" spc="10">
                <a:solidFill>
                  <a:srgbClr val="026496"/>
                </a:solidFill>
                <a:latin typeface="Verdana"/>
                <a:cs typeface="Verdana"/>
              </a:rPr>
              <a:t>in </a:t>
            </a:r>
            <a:r>
              <a:rPr lang="it-IT" sz="1950" b="1" spc="-67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lang="it-IT" sz="1950" b="1" spc="40" err="1">
                <a:solidFill>
                  <a:srgbClr val="026496"/>
                </a:solidFill>
                <a:latin typeface="Verdana"/>
                <a:cs typeface="Verdana"/>
              </a:rPr>
              <a:t>order</a:t>
            </a:r>
            <a:r>
              <a:rPr lang="it-IT" sz="1950" b="1" spc="-10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lang="it-IT" sz="1950" b="1" spc="60">
                <a:solidFill>
                  <a:srgbClr val="026496"/>
                </a:solidFill>
                <a:latin typeface="Verdana"/>
                <a:cs typeface="Verdana"/>
              </a:rPr>
              <a:t>to</a:t>
            </a:r>
            <a:r>
              <a:rPr lang="it-IT" sz="1950" b="1" spc="-9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lang="it-IT" sz="1950" b="1" spc="35" err="1">
                <a:solidFill>
                  <a:srgbClr val="026496"/>
                </a:solidFill>
                <a:latin typeface="Verdana"/>
                <a:cs typeface="Verdana"/>
              </a:rPr>
              <a:t>better</a:t>
            </a:r>
            <a:r>
              <a:rPr lang="it-IT" sz="1950" b="1" spc="-9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lang="it-IT" sz="1950" b="1" spc="15" err="1">
                <a:solidFill>
                  <a:srgbClr val="026496"/>
                </a:solidFill>
                <a:latin typeface="Verdana"/>
                <a:cs typeface="Verdana"/>
              </a:rPr>
              <a:t>interact</a:t>
            </a:r>
            <a:r>
              <a:rPr lang="it-IT" sz="1950" b="1" spc="-9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lang="it-IT" sz="1950" b="1" spc="30" err="1">
                <a:solidFill>
                  <a:srgbClr val="026496"/>
                </a:solidFill>
                <a:latin typeface="Verdana"/>
                <a:cs typeface="Verdana"/>
              </a:rPr>
              <a:t>within</a:t>
            </a:r>
            <a:r>
              <a:rPr lang="it-IT" sz="1950" b="1" spc="-9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lang="it-IT" sz="1950" b="1" spc="45">
                <a:solidFill>
                  <a:srgbClr val="026496"/>
                </a:solidFill>
                <a:latin typeface="Verdana"/>
                <a:cs typeface="Verdana"/>
              </a:rPr>
              <a:t>society</a:t>
            </a:r>
            <a:endParaRPr lang="it-IT" sz="1950" b="1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2495" y="376951"/>
            <a:ext cx="10554652" cy="105546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5079980" cy="11308715"/>
            <a:chOff x="0" y="0"/>
            <a:chExt cx="15079980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5079980" cy="11308715"/>
            </a:xfrm>
            <a:custGeom>
              <a:avLst/>
              <a:gdLst/>
              <a:ahLst/>
              <a:cxnLst/>
              <a:rect l="l" t="t" r="r" b="b"/>
              <a:pathLst>
                <a:path w="15079980" h="11308715">
                  <a:moveTo>
                    <a:pt x="1507938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5079383" y="11308556"/>
                  </a:lnTo>
                  <a:lnTo>
                    <a:pt x="15079383" y="0"/>
                  </a:lnTo>
                  <a:close/>
                </a:path>
              </a:pathLst>
            </a:custGeom>
            <a:solidFill>
              <a:srgbClr val="E3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775112" y="3727415"/>
              <a:ext cx="2359025" cy="704215"/>
            </a:xfrm>
            <a:custGeom>
              <a:avLst/>
              <a:gdLst/>
              <a:ahLst/>
              <a:cxnLst/>
              <a:rect l="l" t="t" r="r" b="b"/>
              <a:pathLst>
                <a:path w="2359025" h="704214">
                  <a:moveTo>
                    <a:pt x="2358755" y="0"/>
                  </a:moveTo>
                  <a:lnTo>
                    <a:pt x="0" y="0"/>
                  </a:lnTo>
                  <a:lnTo>
                    <a:pt x="0" y="703852"/>
                  </a:lnTo>
                  <a:lnTo>
                    <a:pt x="2358755" y="703852"/>
                  </a:lnTo>
                  <a:lnTo>
                    <a:pt x="2358755" y="0"/>
                  </a:lnTo>
                  <a:close/>
                </a:path>
              </a:pathLst>
            </a:custGeom>
            <a:solidFill>
              <a:srgbClr val="056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16263" y="4019939"/>
              <a:ext cx="759460" cy="0"/>
            </a:xfrm>
            <a:custGeom>
              <a:avLst/>
              <a:gdLst/>
              <a:ahLst/>
              <a:cxnLst/>
              <a:rect l="l" t="t" r="r" b="b"/>
              <a:pathLst>
                <a:path w="759459">
                  <a:moveTo>
                    <a:pt x="0" y="0"/>
                  </a:moveTo>
                  <a:lnTo>
                    <a:pt x="758856" y="0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446449" y="4863938"/>
            <a:ext cx="1228090" cy="1193800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4100" spc="120">
                <a:solidFill>
                  <a:srgbClr val="026496"/>
                </a:solidFill>
                <a:latin typeface="Verdana"/>
                <a:cs typeface="Verdana"/>
              </a:rPr>
              <a:t>NGR</a:t>
            </a:r>
            <a:endParaRPr sz="4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800" spc="10">
                <a:solidFill>
                  <a:srgbClr val="026496"/>
                </a:solidFill>
                <a:latin typeface="Verdana"/>
                <a:cs typeface="Verdana"/>
              </a:rPr>
              <a:t>diagram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83076" y="2946287"/>
            <a:ext cx="1539875" cy="250067"/>
          </a:xfrm>
          <a:prstGeom prst="rect">
            <a:avLst/>
          </a:prstGeom>
          <a:solidFill>
            <a:srgbClr val="056698"/>
          </a:solidFill>
        </p:spPr>
        <p:txBody>
          <a:bodyPr vert="horz" wrap="square" lIns="0" tIns="64769" rIns="0" bIns="0" rtlCol="0" anchor="t">
            <a:spAutoFit/>
          </a:bodyPr>
          <a:lstStyle/>
          <a:p>
            <a:pPr marL="64135">
              <a:lnSpc>
                <a:spcPct val="100000"/>
              </a:lnSpc>
              <a:spcBef>
                <a:spcPts val="509"/>
              </a:spcBef>
            </a:pPr>
            <a:r>
              <a:rPr lang="it-IT" sz="1200" b="1" spc="65">
                <a:solidFill>
                  <a:srgbClr val="FFFFFF"/>
                </a:solidFill>
                <a:latin typeface="Verdana"/>
                <a:cs typeface="Verdana"/>
              </a:rPr>
              <a:t>STAKEHOLDERS</a:t>
            </a:r>
            <a:endParaRPr lang="it-IT" sz="1200" b="1">
              <a:latin typeface="Verdana"/>
              <a:ea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6092" y="3073403"/>
            <a:ext cx="1539875" cy="344170"/>
          </a:xfrm>
          <a:prstGeom prst="rect">
            <a:avLst/>
          </a:prstGeom>
          <a:solidFill>
            <a:srgbClr val="056698"/>
          </a:solidFill>
        </p:spPr>
        <p:txBody>
          <a:bodyPr vert="horz" wrap="square" lIns="0" tIns="6794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535"/>
              </a:spcBef>
            </a:pPr>
            <a:r>
              <a:rPr sz="1250" spc="35">
                <a:solidFill>
                  <a:srgbClr val="FFFFFF"/>
                </a:solidFill>
                <a:latin typeface="Verdana"/>
                <a:cs typeface="Verdana"/>
              </a:rPr>
              <a:t>Physical</a:t>
            </a:r>
            <a:r>
              <a:rPr sz="125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50" spc="45">
                <a:solidFill>
                  <a:srgbClr val="FFFFFF"/>
                </a:solidFill>
                <a:latin typeface="Verdana"/>
                <a:cs typeface="Verdana"/>
              </a:rPr>
              <a:t>Context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76092" y="3991815"/>
            <a:ext cx="1539875" cy="256480"/>
          </a:xfrm>
          <a:prstGeom prst="rect">
            <a:avLst/>
          </a:prstGeom>
          <a:solidFill>
            <a:srgbClr val="056698"/>
          </a:solidFill>
        </p:spPr>
        <p:txBody>
          <a:bodyPr vert="horz" wrap="square" lIns="0" tIns="71120" rIns="0" bIns="0" rtlCol="0" anchor="t">
            <a:spAutoFit/>
          </a:bodyPr>
          <a:lstStyle/>
          <a:p>
            <a:pPr marL="364490">
              <a:lnSpc>
                <a:spcPct val="100000"/>
              </a:lnSpc>
              <a:spcBef>
                <a:spcPts val="560"/>
              </a:spcBef>
            </a:pPr>
            <a:r>
              <a:rPr sz="1200" b="1" spc="15">
                <a:solidFill>
                  <a:srgbClr val="FFFFFF"/>
                </a:solidFill>
                <a:latin typeface="Verdana"/>
                <a:cs typeface="Verdana"/>
              </a:rPr>
              <a:t>Constrains</a:t>
            </a:r>
            <a:endParaRPr sz="1200" b="1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85152" y="1849091"/>
            <a:ext cx="1522095" cy="209673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391795">
              <a:lnSpc>
                <a:spcPct val="100000"/>
              </a:lnSpc>
              <a:spcBef>
                <a:spcPts val="135"/>
              </a:spcBef>
            </a:pPr>
            <a:r>
              <a:rPr sz="1250" b="1" spc="90">
                <a:latin typeface="Verdana"/>
                <a:cs typeface="Verdana"/>
              </a:rPr>
              <a:t>At</a:t>
            </a:r>
            <a:r>
              <a:rPr sz="1250" b="1" spc="-100">
                <a:latin typeface="Verdana"/>
                <a:cs typeface="Verdana"/>
              </a:rPr>
              <a:t> </a:t>
            </a:r>
            <a:r>
              <a:rPr sz="1250" b="1" spc="55">
                <a:latin typeface="Verdana"/>
                <a:cs typeface="Verdana"/>
              </a:rPr>
              <a:t>Home</a:t>
            </a:r>
            <a:endParaRPr lang="it-IT" sz="1250" b="1">
              <a:latin typeface="Verdana"/>
              <a:ea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376089" y="1797663"/>
            <a:ext cx="1539875" cy="343535"/>
          </a:xfrm>
          <a:custGeom>
            <a:avLst/>
            <a:gdLst/>
            <a:ahLst/>
            <a:cxnLst/>
            <a:rect l="l" t="t" r="r" b="b"/>
            <a:pathLst>
              <a:path w="1539875" h="343535">
                <a:moveTo>
                  <a:pt x="1539701" y="343539"/>
                </a:moveTo>
                <a:lnTo>
                  <a:pt x="0" y="343539"/>
                </a:lnTo>
                <a:lnTo>
                  <a:pt x="0" y="0"/>
                </a:lnTo>
                <a:lnTo>
                  <a:pt x="1539701" y="0"/>
                </a:lnTo>
                <a:lnTo>
                  <a:pt x="1539701" y="343539"/>
                </a:lnTo>
                <a:close/>
              </a:path>
            </a:pathLst>
          </a:custGeom>
          <a:ln w="18125">
            <a:solidFill>
              <a:srgbClr val="0566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73246" y="1797663"/>
            <a:ext cx="1539875" cy="257762"/>
          </a:xfrm>
          <a:prstGeom prst="rect">
            <a:avLst/>
          </a:prstGeom>
          <a:solidFill>
            <a:srgbClr val="E3F3F8"/>
          </a:solidFill>
          <a:ln w="18125">
            <a:solidFill>
              <a:srgbClr val="056698"/>
            </a:solidFill>
          </a:ln>
        </p:spPr>
        <p:txBody>
          <a:bodyPr vert="horz" wrap="square" lIns="0" tIns="64769" rIns="0" bIns="0" rtlCol="0" anchor="t">
            <a:spAutoFit/>
          </a:bodyPr>
          <a:lstStyle/>
          <a:p>
            <a:pPr marL="363220">
              <a:lnSpc>
                <a:spcPct val="100000"/>
              </a:lnSpc>
              <a:spcBef>
                <a:spcPts val="509"/>
              </a:spcBef>
            </a:pPr>
            <a:r>
              <a:rPr lang="it-IT" sz="1250" b="1" spc="80">
                <a:latin typeface="Verdana"/>
                <a:cs typeface="Verdana"/>
              </a:rPr>
              <a:t>PARENTS</a:t>
            </a:r>
            <a:endParaRPr lang="it-IT" sz="1250" b="1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64031" y="1797663"/>
            <a:ext cx="1539875" cy="257762"/>
          </a:xfrm>
          <a:prstGeom prst="rect">
            <a:avLst/>
          </a:prstGeom>
          <a:solidFill>
            <a:srgbClr val="E3F3F8"/>
          </a:solidFill>
          <a:ln w="18125">
            <a:solidFill>
              <a:srgbClr val="056698"/>
            </a:solidFill>
          </a:ln>
        </p:spPr>
        <p:txBody>
          <a:bodyPr vert="horz" wrap="square" lIns="0" tIns="64769" rIns="0" bIns="0" rtlCol="0" anchor="t">
            <a:spAutoFit/>
          </a:bodyPr>
          <a:lstStyle/>
          <a:p>
            <a:pPr marL="318135">
              <a:lnSpc>
                <a:spcPct val="100000"/>
              </a:lnSpc>
              <a:spcBef>
                <a:spcPts val="509"/>
              </a:spcBef>
            </a:pPr>
            <a:r>
              <a:rPr sz="1250" b="1" spc="60">
                <a:latin typeface="Verdana"/>
                <a:cs typeface="Verdana"/>
              </a:rPr>
              <a:t>CHILDREN</a:t>
            </a:r>
            <a:endParaRPr sz="1250" b="1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50787" y="2129353"/>
            <a:ext cx="8748395" cy="2042795"/>
            <a:chOff x="2450787" y="2129353"/>
            <a:chExt cx="8748395" cy="2042795"/>
          </a:xfrm>
        </p:grpSpPr>
        <p:sp>
          <p:nvSpPr>
            <p:cNvPr id="15" name="object 15"/>
            <p:cNvSpPr/>
            <p:nvPr/>
          </p:nvSpPr>
          <p:spPr>
            <a:xfrm>
              <a:off x="8059979" y="3289854"/>
              <a:ext cx="0" cy="277495"/>
            </a:xfrm>
            <a:custGeom>
              <a:avLst/>
              <a:gdLst/>
              <a:ahLst/>
              <a:cxnLst/>
              <a:rect l="l" t="t" r="r" b="b"/>
              <a:pathLst>
                <a:path h="277495">
                  <a:moveTo>
                    <a:pt x="0" y="0"/>
                  </a:moveTo>
                  <a:lnTo>
                    <a:pt x="0" y="276986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07326" y="3530930"/>
              <a:ext cx="105410" cy="196850"/>
            </a:xfrm>
            <a:custGeom>
              <a:avLst/>
              <a:gdLst/>
              <a:ahLst/>
              <a:cxnLst/>
              <a:rect l="l" t="t" r="r" b="b"/>
              <a:pathLst>
                <a:path w="105409" h="196850">
                  <a:moveTo>
                    <a:pt x="105316" y="0"/>
                  </a:moveTo>
                  <a:lnTo>
                    <a:pt x="0" y="0"/>
                  </a:lnTo>
                  <a:lnTo>
                    <a:pt x="52647" y="196475"/>
                  </a:lnTo>
                  <a:lnTo>
                    <a:pt x="105316" y="0"/>
                  </a:lnTo>
                  <a:close/>
                </a:path>
              </a:pathLst>
            </a:custGeom>
            <a:solidFill>
              <a:srgbClr val="056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43087" y="2141210"/>
              <a:ext cx="1017269" cy="645160"/>
            </a:xfrm>
            <a:custGeom>
              <a:avLst/>
              <a:gdLst/>
              <a:ahLst/>
              <a:cxnLst/>
              <a:rect l="l" t="t" r="r" b="b"/>
              <a:pathLst>
                <a:path w="1017270" h="645160">
                  <a:moveTo>
                    <a:pt x="0" y="0"/>
                  </a:moveTo>
                  <a:lnTo>
                    <a:pt x="0" y="342774"/>
                  </a:lnTo>
                  <a:lnTo>
                    <a:pt x="1016890" y="342774"/>
                  </a:lnTo>
                  <a:lnTo>
                    <a:pt x="1016890" y="644545"/>
                  </a:lnTo>
                </a:path>
              </a:pathLst>
            </a:custGeom>
            <a:ln w="18125">
              <a:solidFill>
                <a:srgbClr val="0566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07326" y="2749840"/>
              <a:ext cx="105410" cy="196850"/>
            </a:xfrm>
            <a:custGeom>
              <a:avLst/>
              <a:gdLst/>
              <a:ahLst/>
              <a:cxnLst/>
              <a:rect l="l" t="t" r="r" b="b"/>
              <a:pathLst>
                <a:path w="105409" h="196850">
                  <a:moveTo>
                    <a:pt x="105316" y="0"/>
                  </a:moveTo>
                  <a:lnTo>
                    <a:pt x="0" y="0"/>
                  </a:lnTo>
                  <a:lnTo>
                    <a:pt x="52647" y="196465"/>
                  </a:lnTo>
                  <a:lnTo>
                    <a:pt x="105316" y="0"/>
                  </a:lnTo>
                  <a:close/>
                </a:path>
              </a:pathLst>
            </a:custGeom>
            <a:solidFill>
              <a:srgbClr val="056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59972" y="2141210"/>
              <a:ext cx="1074420" cy="342900"/>
            </a:xfrm>
            <a:custGeom>
              <a:avLst/>
              <a:gdLst/>
              <a:ahLst/>
              <a:cxnLst/>
              <a:rect l="l" t="t" r="r" b="b"/>
              <a:pathLst>
                <a:path w="1074420" h="342900">
                  <a:moveTo>
                    <a:pt x="1073894" y="0"/>
                  </a:moveTo>
                  <a:lnTo>
                    <a:pt x="1073894" y="342774"/>
                  </a:lnTo>
                  <a:lnTo>
                    <a:pt x="0" y="342774"/>
                  </a:lnTo>
                </a:path>
              </a:pathLst>
            </a:custGeom>
            <a:ln w="18125">
              <a:solidFill>
                <a:srgbClr val="0566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59995" y="3118076"/>
              <a:ext cx="4809490" cy="710565"/>
            </a:xfrm>
            <a:custGeom>
              <a:avLst/>
              <a:gdLst/>
              <a:ahLst/>
              <a:cxnLst/>
              <a:rect l="l" t="t" r="r" b="b"/>
              <a:pathLst>
                <a:path w="4809490" h="710564">
                  <a:moveTo>
                    <a:pt x="4809403" y="0"/>
                  </a:moveTo>
                  <a:lnTo>
                    <a:pt x="0" y="0"/>
                  </a:lnTo>
                  <a:lnTo>
                    <a:pt x="0" y="710512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145933" y="2143006"/>
              <a:ext cx="0" cy="27305"/>
            </a:xfrm>
            <a:custGeom>
              <a:avLst/>
              <a:gdLst/>
              <a:ahLst/>
              <a:cxnLst/>
              <a:rect l="l" t="t" r="r" b="b"/>
              <a:pathLst>
                <a:path h="27305">
                  <a:moveTo>
                    <a:pt x="-9062" y="13591"/>
                  </a:moveTo>
                  <a:lnTo>
                    <a:pt x="9062" y="13591"/>
                  </a:lnTo>
                </a:path>
              </a:pathLst>
            </a:custGeom>
            <a:ln w="27182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145933" y="2225364"/>
              <a:ext cx="0" cy="635000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0"/>
                  </a:moveTo>
                  <a:lnTo>
                    <a:pt x="0" y="634514"/>
                  </a:lnTo>
                </a:path>
              </a:pathLst>
            </a:custGeom>
            <a:ln w="18125">
              <a:solidFill>
                <a:srgbClr val="0566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145933" y="2887478"/>
              <a:ext cx="0" cy="27305"/>
            </a:xfrm>
            <a:custGeom>
              <a:avLst/>
              <a:gdLst/>
              <a:ahLst/>
              <a:cxnLst/>
              <a:rect l="l" t="t" r="r" b="b"/>
              <a:pathLst>
                <a:path h="27305">
                  <a:moveTo>
                    <a:pt x="-9062" y="13591"/>
                  </a:moveTo>
                  <a:lnTo>
                    <a:pt x="9062" y="13591"/>
                  </a:lnTo>
                </a:path>
              </a:pathLst>
            </a:custGeom>
            <a:ln w="27182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093281" y="2878754"/>
              <a:ext cx="105410" cy="196850"/>
            </a:xfrm>
            <a:custGeom>
              <a:avLst/>
              <a:gdLst/>
              <a:ahLst/>
              <a:cxnLst/>
              <a:rect l="l" t="t" r="r" b="b"/>
              <a:pathLst>
                <a:path w="105409" h="196850">
                  <a:moveTo>
                    <a:pt x="105316" y="0"/>
                  </a:moveTo>
                  <a:lnTo>
                    <a:pt x="0" y="0"/>
                  </a:lnTo>
                  <a:lnTo>
                    <a:pt x="52647" y="196475"/>
                  </a:lnTo>
                  <a:lnTo>
                    <a:pt x="105316" y="0"/>
                  </a:lnTo>
                  <a:close/>
                </a:path>
              </a:pathLst>
            </a:custGeom>
            <a:solidFill>
              <a:srgbClr val="056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133890" y="3577520"/>
              <a:ext cx="2012314" cy="297180"/>
            </a:xfrm>
            <a:custGeom>
              <a:avLst/>
              <a:gdLst/>
              <a:ahLst/>
              <a:cxnLst/>
              <a:rect l="l" t="t" r="r" b="b"/>
              <a:pathLst>
                <a:path w="2012315" h="297179">
                  <a:moveTo>
                    <a:pt x="2012043" y="0"/>
                  </a:moveTo>
                  <a:lnTo>
                    <a:pt x="2012043" y="297090"/>
                  </a:lnTo>
                  <a:lnTo>
                    <a:pt x="0" y="297090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093281" y="3416965"/>
              <a:ext cx="105410" cy="196850"/>
            </a:xfrm>
            <a:custGeom>
              <a:avLst/>
              <a:gdLst/>
              <a:ahLst/>
              <a:cxnLst/>
              <a:rect l="l" t="t" r="r" b="b"/>
              <a:pathLst>
                <a:path w="105409" h="196850">
                  <a:moveTo>
                    <a:pt x="52647" y="0"/>
                  </a:moveTo>
                  <a:lnTo>
                    <a:pt x="0" y="196465"/>
                  </a:lnTo>
                  <a:lnTo>
                    <a:pt x="105316" y="196465"/>
                  </a:lnTo>
                  <a:lnTo>
                    <a:pt x="52647" y="0"/>
                  </a:lnTo>
                  <a:close/>
                </a:path>
              </a:pathLst>
            </a:custGeom>
            <a:solidFill>
              <a:srgbClr val="056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133866" y="4119136"/>
              <a:ext cx="1082040" cy="0"/>
            </a:xfrm>
            <a:custGeom>
              <a:avLst/>
              <a:gdLst/>
              <a:ahLst/>
              <a:cxnLst/>
              <a:rect l="l" t="t" r="r" b="b"/>
              <a:pathLst>
                <a:path w="1082040">
                  <a:moveTo>
                    <a:pt x="0" y="0"/>
                  </a:moveTo>
                  <a:lnTo>
                    <a:pt x="1081642" y="0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179607" y="4066473"/>
              <a:ext cx="196850" cy="105410"/>
            </a:xfrm>
            <a:custGeom>
              <a:avLst/>
              <a:gdLst/>
              <a:ahLst/>
              <a:cxnLst/>
              <a:rect l="l" t="t" r="r" b="b"/>
              <a:pathLst>
                <a:path w="196850" h="105410">
                  <a:moveTo>
                    <a:pt x="0" y="0"/>
                  </a:moveTo>
                  <a:lnTo>
                    <a:pt x="0" y="105316"/>
                  </a:lnTo>
                  <a:lnTo>
                    <a:pt x="196465" y="526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454279" y="4856442"/>
            <a:ext cx="2489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5585" algn="l"/>
              </a:tabLst>
            </a:pPr>
            <a:r>
              <a:rPr sz="1200" u="heavy" spc="-65">
                <a:uFill>
                  <a:solidFill>
                    <a:srgbClr val="056698"/>
                  </a:solidFill>
                </a:uFill>
                <a:latin typeface="Verdana"/>
                <a:cs typeface="Verdana"/>
              </a:rPr>
              <a:t> 	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749018" y="4755812"/>
            <a:ext cx="1913255" cy="610870"/>
          </a:xfrm>
          <a:prstGeom prst="rect">
            <a:avLst/>
          </a:prstGeom>
          <a:solidFill>
            <a:srgbClr val="E3F3F8"/>
          </a:solidFill>
          <a:ln w="18125">
            <a:solidFill>
              <a:srgbClr val="056698"/>
            </a:solidFill>
          </a:ln>
        </p:spPr>
        <p:txBody>
          <a:bodyPr vert="horz" wrap="square" lIns="0" tIns="113030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890"/>
              </a:spcBef>
            </a:pPr>
            <a:r>
              <a:rPr sz="1200" spc="-5">
                <a:latin typeface="Verdana"/>
                <a:cs typeface="Verdana"/>
              </a:rPr>
              <a:t>Human</a:t>
            </a:r>
            <a:r>
              <a:rPr sz="1200" spc="-100">
                <a:latin typeface="Verdana"/>
                <a:cs typeface="Verdana"/>
              </a:rPr>
              <a:t> </a:t>
            </a:r>
            <a:r>
              <a:rPr sz="1200" spc="-20">
                <a:latin typeface="Verdana"/>
                <a:cs typeface="Verdana"/>
              </a:rPr>
              <a:t>resources:</a:t>
            </a:r>
            <a:endParaRPr sz="1200">
              <a:latin typeface="Verdana"/>
              <a:cs typeface="Verdana"/>
            </a:endParaRPr>
          </a:p>
          <a:p>
            <a:pPr marL="23495">
              <a:lnSpc>
                <a:spcPct val="100000"/>
              </a:lnSpc>
              <a:spcBef>
                <a:spcPts val="5"/>
              </a:spcBef>
            </a:pPr>
            <a:r>
              <a:rPr sz="1200" spc="-45">
                <a:latin typeface="Verdana"/>
                <a:cs typeface="Verdana"/>
              </a:rPr>
              <a:t>2</a:t>
            </a:r>
            <a:r>
              <a:rPr sz="1200" spc="-65">
                <a:latin typeface="Verdana"/>
                <a:cs typeface="Verdana"/>
              </a:rPr>
              <a:t> </a:t>
            </a:r>
            <a:r>
              <a:rPr sz="1200" spc="15">
                <a:latin typeface="Verdana"/>
                <a:cs typeface="Verdana"/>
              </a:rPr>
              <a:t>e</a:t>
            </a:r>
            <a:r>
              <a:rPr sz="1200" spc="-10">
                <a:latin typeface="Verdana"/>
                <a:cs typeface="Verdana"/>
              </a:rPr>
              <a:t>n</a:t>
            </a:r>
            <a:r>
              <a:rPr sz="1200" spc="55">
                <a:latin typeface="Verdana"/>
                <a:cs typeface="Verdana"/>
              </a:rPr>
              <a:t>g</a:t>
            </a:r>
            <a:r>
              <a:rPr sz="1200" spc="-5">
                <a:latin typeface="Verdana"/>
                <a:cs typeface="Verdana"/>
              </a:rPr>
              <a:t>in</a:t>
            </a:r>
            <a:r>
              <a:rPr sz="1200" spc="20">
                <a:latin typeface="Verdana"/>
                <a:cs typeface="Verdana"/>
              </a:rPr>
              <a:t>e</a:t>
            </a:r>
            <a:r>
              <a:rPr sz="1200" spc="15">
                <a:latin typeface="Verdana"/>
                <a:cs typeface="Verdana"/>
              </a:rPr>
              <a:t>e</a:t>
            </a:r>
            <a:r>
              <a:rPr sz="1200" spc="-15">
                <a:latin typeface="Verdana"/>
                <a:cs typeface="Verdana"/>
              </a:rPr>
              <a:t>r</a:t>
            </a:r>
            <a:r>
              <a:rPr sz="1200" spc="5">
                <a:latin typeface="Verdana"/>
                <a:cs typeface="Verdana"/>
              </a:rPr>
              <a:t>s</a:t>
            </a:r>
            <a:r>
              <a:rPr sz="1200" spc="-145">
                <a:latin typeface="Verdana"/>
                <a:cs typeface="Verdana"/>
              </a:rPr>
              <a:t>,</a:t>
            </a:r>
            <a:r>
              <a:rPr sz="1200" spc="-65">
                <a:latin typeface="Verdana"/>
                <a:cs typeface="Verdana"/>
              </a:rPr>
              <a:t> </a:t>
            </a:r>
            <a:r>
              <a:rPr sz="1200" spc="-45">
                <a:latin typeface="Verdana"/>
                <a:cs typeface="Verdana"/>
              </a:rPr>
              <a:t>2</a:t>
            </a:r>
            <a:r>
              <a:rPr sz="1200" spc="-65">
                <a:latin typeface="Verdana"/>
                <a:cs typeface="Verdana"/>
              </a:rPr>
              <a:t> </a:t>
            </a:r>
            <a:r>
              <a:rPr sz="1200" spc="65">
                <a:latin typeface="Verdana"/>
                <a:cs typeface="Verdana"/>
              </a:rPr>
              <a:t>d</a:t>
            </a:r>
            <a:r>
              <a:rPr sz="1200" spc="10">
                <a:latin typeface="Verdana"/>
                <a:cs typeface="Verdana"/>
              </a:rPr>
              <a:t>e</a:t>
            </a:r>
            <a:r>
              <a:rPr sz="1200" spc="-20">
                <a:latin typeface="Verdana"/>
                <a:cs typeface="Verdana"/>
              </a:rPr>
              <a:t>s</a:t>
            </a:r>
            <a:r>
              <a:rPr sz="1200" spc="-5">
                <a:latin typeface="Verdana"/>
                <a:cs typeface="Verdana"/>
              </a:rPr>
              <a:t>i</a:t>
            </a:r>
            <a:r>
              <a:rPr sz="1200" spc="60">
                <a:latin typeface="Verdana"/>
                <a:cs typeface="Verdana"/>
              </a:rPr>
              <a:t>g</a:t>
            </a:r>
            <a:r>
              <a:rPr sz="1200" spc="-5">
                <a:latin typeface="Verdana"/>
                <a:cs typeface="Verdana"/>
              </a:rPr>
              <a:t>n</a:t>
            </a:r>
            <a:r>
              <a:rPr sz="1200" spc="15">
                <a:latin typeface="Verdana"/>
                <a:cs typeface="Verdana"/>
              </a:rPr>
              <a:t>e</a:t>
            </a:r>
            <a:r>
              <a:rPr sz="1200" spc="-15">
                <a:latin typeface="Verdana"/>
                <a:cs typeface="Verdana"/>
              </a:rPr>
              <a:t>r</a:t>
            </a:r>
            <a:r>
              <a:rPr sz="1200" spc="-30">
                <a:latin typeface="Verdana"/>
                <a:cs typeface="Verdana"/>
              </a:rPr>
              <a:t>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54279" y="5667562"/>
            <a:ext cx="2489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5585" algn="l"/>
              </a:tabLst>
            </a:pPr>
            <a:r>
              <a:rPr sz="1200" spc="-65">
                <a:latin typeface="Verdana"/>
                <a:cs typeface="Verdana"/>
              </a:rPr>
              <a:t> 	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749018" y="5475455"/>
            <a:ext cx="1913255" cy="610870"/>
          </a:xfrm>
          <a:prstGeom prst="rect">
            <a:avLst/>
          </a:prstGeom>
          <a:solidFill>
            <a:srgbClr val="E3F3F8"/>
          </a:solidFill>
          <a:ln w="18125">
            <a:solidFill>
              <a:srgbClr val="05669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23495">
              <a:lnSpc>
                <a:spcPct val="100000"/>
              </a:lnSpc>
            </a:pPr>
            <a:r>
              <a:rPr sz="1200" spc="45">
                <a:latin typeface="Verdana"/>
                <a:cs typeface="Verdana"/>
              </a:rPr>
              <a:t>T</a:t>
            </a:r>
            <a:r>
              <a:rPr sz="1200" spc="-5">
                <a:latin typeface="Verdana"/>
                <a:cs typeface="Verdana"/>
              </a:rPr>
              <a:t>i</a:t>
            </a:r>
            <a:r>
              <a:rPr sz="1200" spc="-10">
                <a:latin typeface="Verdana"/>
                <a:cs typeface="Verdana"/>
              </a:rPr>
              <a:t>m</a:t>
            </a:r>
            <a:r>
              <a:rPr sz="1200">
                <a:latin typeface="Verdana"/>
                <a:cs typeface="Verdana"/>
              </a:rPr>
              <a:t>e</a:t>
            </a:r>
            <a:r>
              <a:rPr sz="1200" spc="-240">
                <a:latin typeface="Verdana"/>
                <a:cs typeface="Verdana"/>
              </a:rPr>
              <a:t>:</a:t>
            </a:r>
            <a:r>
              <a:rPr sz="1200" spc="-65">
                <a:latin typeface="Verdana"/>
                <a:cs typeface="Verdana"/>
              </a:rPr>
              <a:t> </a:t>
            </a:r>
            <a:r>
              <a:rPr sz="1200" spc="-45">
                <a:latin typeface="Verdana"/>
                <a:cs typeface="Verdana"/>
              </a:rPr>
              <a:t>2</a:t>
            </a:r>
            <a:r>
              <a:rPr sz="1200" spc="-65">
                <a:latin typeface="Verdana"/>
                <a:cs typeface="Verdana"/>
              </a:rPr>
              <a:t> </a:t>
            </a:r>
            <a:r>
              <a:rPr sz="1200" spc="-10">
                <a:latin typeface="Verdana"/>
                <a:cs typeface="Verdana"/>
              </a:rPr>
              <a:t>m</a:t>
            </a:r>
            <a:r>
              <a:rPr sz="1200" spc="60">
                <a:latin typeface="Verdana"/>
                <a:cs typeface="Verdana"/>
              </a:rPr>
              <a:t>o</a:t>
            </a:r>
            <a:r>
              <a:rPr sz="1200" spc="-20">
                <a:latin typeface="Verdana"/>
                <a:cs typeface="Verdana"/>
              </a:rPr>
              <a:t>n</a:t>
            </a:r>
            <a:r>
              <a:rPr sz="1200" spc="10">
                <a:latin typeface="Verdana"/>
                <a:cs typeface="Verdana"/>
              </a:rPr>
              <a:t>t</a:t>
            </a:r>
            <a:r>
              <a:rPr sz="1200" spc="-5">
                <a:latin typeface="Verdana"/>
                <a:cs typeface="Verdana"/>
              </a:rPr>
              <a:t>h</a:t>
            </a:r>
            <a:r>
              <a:rPr sz="1200" spc="-30">
                <a:latin typeface="Verdana"/>
                <a:cs typeface="Verdana"/>
              </a:rPr>
              <a:t>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05847" y="3751565"/>
            <a:ext cx="2427679" cy="56682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200" b="1" spc="20">
                <a:solidFill>
                  <a:srgbClr val="FFFFFF"/>
                </a:solidFill>
                <a:latin typeface="Verdana"/>
                <a:cs typeface="Verdana"/>
              </a:rPr>
              <a:t>Main </a:t>
            </a:r>
            <a:r>
              <a:rPr sz="1200" b="1" spc="-15">
                <a:solidFill>
                  <a:srgbClr val="FFFFFF"/>
                </a:solidFill>
                <a:latin typeface="Verdana"/>
                <a:cs typeface="Verdana"/>
              </a:rPr>
              <a:t>Goal:</a:t>
            </a:r>
            <a:r>
              <a:rPr sz="12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1200" spc="10">
                <a:solidFill>
                  <a:srgbClr val="FFFFFF"/>
                </a:solidFill>
                <a:latin typeface="Verdana"/>
                <a:cs typeface="Verdana"/>
              </a:rPr>
              <a:t>help children</a:t>
            </a:r>
            <a:r>
              <a:rPr lang="it-IT" sz="1200" spc="10">
                <a:solidFill>
                  <a:srgbClr val="FFFFFF"/>
                </a:solidFill>
                <a:latin typeface="Verdana"/>
                <a:cs typeface="Verdana"/>
              </a:rPr>
              <a:t> </a:t>
            </a:r>
            <a:r>
              <a:rPr sz="1200" spc="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10">
                <a:solidFill>
                  <a:srgbClr val="FFFFFF"/>
                </a:solidFill>
                <a:latin typeface="Verdana"/>
                <a:cs typeface="Verdana"/>
              </a:rPr>
              <a:t>understandand</a:t>
            </a:r>
            <a:r>
              <a:rPr sz="12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5">
                <a:solidFill>
                  <a:srgbClr val="FFFFFF"/>
                </a:solidFill>
                <a:latin typeface="Verdana"/>
                <a:cs typeface="Verdana"/>
              </a:rPr>
              <a:t>manage</a:t>
            </a:r>
            <a:r>
              <a:rPr sz="12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5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lang="it-IT" sz="1200" spc="-5">
                <a:solidFill>
                  <a:srgbClr val="FFFFFF"/>
                </a:solidFill>
                <a:latin typeface="Verdana"/>
                <a:cs typeface="Verdana"/>
              </a:rPr>
              <a:t> </a:t>
            </a:r>
            <a:r>
              <a:rPr sz="1200" spc="-4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10">
                <a:solidFill>
                  <a:srgbClr val="FFFFFF"/>
                </a:solidFill>
                <a:latin typeface="Verdana"/>
                <a:cs typeface="Verdana"/>
              </a:rPr>
              <a:t>emotions</a:t>
            </a:r>
            <a:r>
              <a:rPr sz="12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15">
                <a:solidFill>
                  <a:srgbClr val="FFFFFF"/>
                </a:solidFill>
                <a:latin typeface="Verdana"/>
                <a:cs typeface="Verdana"/>
              </a:rPr>
              <a:t>better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66876" y="2885329"/>
            <a:ext cx="4140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5">
                <a:latin typeface="Verdana"/>
                <a:cs typeface="Verdana"/>
              </a:rPr>
              <a:t>H</a:t>
            </a:r>
            <a:r>
              <a:rPr sz="1200" spc="-30">
                <a:latin typeface="Verdana"/>
                <a:cs typeface="Verdana"/>
              </a:rPr>
              <a:t>a</a:t>
            </a:r>
            <a:r>
              <a:rPr sz="1200" spc="-10">
                <a:latin typeface="Verdana"/>
                <a:cs typeface="Verdana"/>
              </a:rPr>
              <a:t>ve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57964" y="3437904"/>
            <a:ext cx="4140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5">
                <a:latin typeface="Verdana"/>
                <a:cs typeface="Verdana"/>
              </a:rPr>
              <a:t>H</a:t>
            </a:r>
            <a:r>
              <a:rPr sz="1200" spc="-30">
                <a:latin typeface="Verdana"/>
                <a:cs typeface="Verdana"/>
              </a:rPr>
              <a:t>a</a:t>
            </a:r>
            <a:r>
              <a:rPr sz="1200" spc="-10">
                <a:latin typeface="Verdana"/>
                <a:cs typeface="Verdana"/>
              </a:rPr>
              <a:t>ve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26539" y="3644905"/>
            <a:ext cx="90296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5">
                <a:latin typeface="Verdana"/>
                <a:cs typeface="Verdana"/>
              </a:rPr>
              <a:t>H</a:t>
            </a:r>
            <a:r>
              <a:rPr sz="1200" spc="5">
                <a:latin typeface="Verdana"/>
                <a:cs typeface="Verdana"/>
              </a:rPr>
              <a:t>a</a:t>
            </a:r>
            <a:r>
              <a:rPr sz="1200" spc="75">
                <a:latin typeface="Verdana"/>
                <a:cs typeface="Verdana"/>
              </a:rPr>
              <a:t>p</a:t>
            </a:r>
            <a:r>
              <a:rPr sz="1200" spc="25">
                <a:latin typeface="Verdana"/>
                <a:cs typeface="Verdana"/>
              </a:rPr>
              <a:t>pen</a:t>
            </a:r>
            <a:r>
              <a:rPr sz="1200" spc="5">
                <a:latin typeface="Verdana"/>
                <a:cs typeface="Verdana"/>
              </a:rPr>
              <a:t>s</a:t>
            </a:r>
            <a:r>
              <a:rPr sz="1200" spc="-65">
                <a:latin typeface="Verdana"/>
                <a:cs typeface="Verdana"/>
              </a:rPr>
              <a:t> </a:t>
            </a:r>
            <a:r>
              <a:rPr sz="1200" spc="25">
                <a:latin typeface="Verdana"/>
                <a:cs typeface="Verdana"/>
              </a:rPr>
              <a:t>i</a:t>
            </a:r>
            <a:r>
              <a:rPr sz="1200" spc="-20">
                <a:latin typeface="Verdana"/>
                <a:cs typeface="Verdana"/>
              </a:rPr>
              <a:t>n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226539" y="4207215"/>
            <a:ext cx="6864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">
                <a:latin typeface="Verdana"/>
                <a:cs typeface="Verdana"/>
              </a:rPr>
              <a:t>Satisfies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71094" y="4103366"/>
            <a:ext cx="6864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">
                <a:latin typeface="Verdana"/>
                <a:cs typeface="Verdana"/>
              </a:rPr>
              <a:t>Satisfies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69366" y="7046779"/>
            <a:ext cx="2359025" cy="809837"/>
          </a:xfrm>
          <a:prstGeom prst="rect">
            <a:avLst/>
          </a:prstGeom>
          <a:solidFill>
            <a:srgbClr val="E3F3F8"/>
          </a:solidFill>
          <a:ln w="18125">
            <a:solidFill>
              <a:srgbClr val="056698"/>
            </a:solidFill>
          </a:ln>
        </p:spPr>
        <p:txBody>
          <a:bodyPr vert="horz" wrap="square" lIns="0" tIns="1905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Times New Roman"/>
              <a:cs typeface="Times New Roman"/>
            </a:endParaRPr>
          </a:p>
          <a:p>
            <a:pPr marL="50165" marR="81280">
              <a:lnSpc>
                <a:spcPts val="1430"/>
              </a:lnSpc>
            </a:pPr>
            <a:r>
              <a:rPr sz="1250" b="1" spc="100">
                <a:latin typeface="Verdana"/>
                <a:cs typeface="Verdana"/>
              </a:rPr>
              <a:t>N</a:t>
            </a:r>
            <a:r>
              <a:rPr sz="1250" b="1" spc="50">
                <a:latin typeface="Verdana"/>
                <a:cs typeface="Verdana"/>
              </a:rPr>
              <a:t>e</a:t>
            </a:r>
            <a:r>
              <a:rPr sz="1250" b="1" spc="45">
                <a:latin typeface="Verdana"/>
                <a:cs typeface="Verdana"/>
              </a:rPr>
              <a:t>e</a:t>
            </a:r>
            <a:r>
              <a:rPr sz="1250" b="1" spc="80">
                <a:latin typeface="Verdana"/>
                <a:cs typeface="Verdana"/>
              </a:rPr>
              <a:t>d</a:t>
            </a:r>
            <a:r>
              <a:rPr sz="1250" b="1" spc="-55">
                <a:latin typeface="Verdana"/>
                <a:cs typeface="Verdana"/>
              </a:rPr>
              <a:t> </a:t>
            </a:r>
            <a:r>
              <a:rPr sz="1250" b="1" spc="15">
                <a:latin typeface="Verdana"/>
                <a:cs typeface="Verdana"/>
              </a:rPr>
              <a:t>5</a:t>
            </a:r>
            <a:r>
              <a:rPr sz="1250" b="1" spc="-210">
                <a:latin typeface="Verdana"/>
                <a:cs typeface="Verdana"/>
              </a:rPr>
              <a:t>: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70">
                <a:latin typeface="Verdana"/>
                <a:cs typeface="Verdana"/>
              </a:rPr>
              <a:t>T</a:t>
            </a:r>
            <a:r>
              <a:rPr sz="1250" spc="20">
                <a:latin typeface="Verdana"/>
                <a:cs typeface="Verdana"/>
              </a:rPr>
              <a:t>h</a:t>
            </a:r>
            <a:r>
              <a:rPr sz="1250" spc="15">
                <a:latin typeface="Verdana"/>
                <a:cs typeface="Verdana"/>
              </a:rPr>
              <a:t>e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90">
                <a:latin typeface="Verdana"/>
                <a:cs typeface="Verdana"/>
              </a:rPr>
              <a:t>c</a:t>
            </a:r>
            <a:r>
              <a:rPr sz="1250" spc="10">
                <a:latin typeface="Verdana"/>
                <a:cs typeface="Verdana"/>
              </a:rPr>
              <a:t>h</a:t>
            </a:r>
            <a:r>
              <a:rPr sz="1250" spc="-5">
                <a:latin typeface="Verdana"/>
                <a:cs typeface="Verdana"/>
              </a:rPr>
              <a:t>i</a:t>
            </a:r>
            <a:r>
              <a:rPr sz="1250" spc="5">
                <a:latin typeface="Verdana"/>
                <a:cs typeface="Verdana"/>
              </a:rPr>
              <a:t>l</a:t>
            </a:r>
            <a:r>
              <a:rPr sz="1250" spc="105">
                <a:latin typeface="Verdana"/>
                <a:cs typeface="Verdana"/>
              </a:rPr>
              <a:t>d</a:t>
            </a:r>
            <a:r>
              <a:rPr sz="1250" spc="-35">
                <a:latin typeface="Verdana"/>
                <a:cs typeface="Verdana"/>
              </a:rPr>
              <a:t>'</a:t>
            </a:r>
            <a:r>
              <a:rPr sz="1250" spc="-15">
                <a:latin typeface="Verdana"/>
                <a:cs typeface="Verdana"/>
              </a:rPr>
              <a:t>s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85">
                <a:latin typeface="Verdana"/>
                <a:cs typeface="Verdana"/>
              </a:rPr>
              <a:t>p</a:t>
            </a:r>
            <a:r>
              <a:rPr sz="1250" spc="-10">
                <a:latin typeface="Verdana"/>
                <a:cs typeface="Verdana"/>
              </a:rPr>
              <a:t>ri</a:t>
            </a:r>
            <a:r>
              <a:rPr sz="1250">
                <a:latin typeface="Verdana"/>
                <a:cs typeface="Verdana"/>
              </a:rPr>
              <a:t>v</a:t>
            </a:r>
            <a:r>
              <a:rPr sz="1250" spc="20">
                <a:latin typeface="Verdana"/>
                <a:cs typeface="Verdana"/>
              </a:rPr>
              <a:t>a</a:t>
            </a:r>
            <a:r>
              <a:rPr sz="1250" spc="95">
                <a:latin typeface="Verdana"/>
                <a:cs typeface="Verdana"/>
              </a:rPr>
              <a:t>c</a:t>
            </a:r>
            <a:r>
              <a:rPr sz="1250" spc="10">
                <a:latin typeface="Verdana"/>
                <a:cs typeface="Verdana"/>
              </a:rPr>
              <a:t>y</a:t>
            </a:r>
            <a:r>
              <a:rPr lang="it-IT" sz="1250" spc="10">
                <a:latin typeface="Verdana"/>
                <a:cs typeface="Verdana"/>
              </a:rPr>
              <a:t> </a:t>
            </a:r>
            <a:r>
              <a:rPr sz="1250" spc="10">
                <a:latin typeface="Verdana"/>
                <a:cs typeface="Verdana"/>
              </a:rPr>
              <a:t> </a:t>
            </a:r>
            <a:r>
              <a:rPr sz="1250" spc="30">
                <a:latin typeface="Verdana"/>
                <a:cs typeface="Verdana"/>
              </a:rPr>
              <a:t>needs</a:t>
            </a:r>
            <a:r>
              <a:rPr sz="1250" spc="-65">
                <a:latin typeface="Verdana"/>
                <a:cs typeface="Verdana"/>
              </a:rPr>
              <a:t> </a:t>
            </a:r>
            <a:r>
              <a:rPr sz="1250" spc="35">
                <a:latin typeface="Verdana"/>
                <a:cs typeface="Verdana"/>
              </a:rPr>
              <a:t>to</a:t>
            </a:r>
            <a:r>
              <a:rPr sz="1250" spc="-60">
                <a:latin typeface="Verdana"/>
                <a:cs typeface="Verdana"/>
              </a:rPr>
              <a:t> </a:t>
            </a:r>
            <a:r>
              <a:rPr sz="1250" spc="50">
                <a:latin typeface="Verdana"/>
                <a:cs typeface="Verdana"/>
              </a:rPr>
              <a:t>be</a:t>
            </a:r>
            <a:r>
              <a:rPr sz="1250" spc="-65">
                <a:latin typeface="Verdana"/>
                <a:cs typeface="Verdana"/>
              </a:rPr>
              <a:t> </a:t>
            </a:r>
            <a:r>
              <a:rPr sz="1250" spc="20">
                <a:latin typeface="Verdana"/>
                <a:cs typeface="Verdana"/>
              </a:rPr>
              <a:t>maintained</a:t>
            </a:r>
            <a:endParaRPr sz="1250">
              <a:latin typeface="Verdana"/>
              <a:cs typeface="Verdan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450929" y="3637499"/>
            <a:ext cx="8298180" cy="4700905"/>
            <a:chOff x="2450929" y="3637499"/>
            <a:chExt cx="8298180" cy="4700905"/>
          </a:xfrm>
        </p:grpSpPr>
        <p:sp>
          <p:nvSpPr>
            <p:cNvPr id="41" name="object 41"/>
            <p:cNvSpPr/>
            <p:nvPr/>
          </p:nvSpPr>
          <p:spPr>
            <a:xfrm>
              <a:off x="5585678" y="3719902"/>
              <a:ext cx="436880" cy="3829050"/>
            </a:xfrm>
            <a:custGeom>
              <a:avLst/>
              <a:gdLst/>
              <a:ahLst/>
              <a:cxnLst/>
              <a:rect l="l" t="t" r="r" b="b"/>
              <a:pathLst>
                <a:path w="436879" h="3829050">
                  <a:moveTo>
                    <a:pt x="20240" y="0"/>
                  </a:moveTo>
                  <a:lnTo>
                    <a:pt x="436614" y="0"/>
                  </a:lnTo>
                  <a:lnTo>
                    <a:pt x="436614" y="3828480"/>
                  </a:lnTo>
                  <a:lnTo>
                    <a:pt x="0" y="3828480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425122" y="3667245"/>
              <a:ext cx="217170" cy="3933825"/>
            </a:xfrm>
            <a:custGeom>
              <a:avLst/>
              <a:gdLst/>
              <a:ahLst/>
              <a:cxnLst/>
              <a:rect l="l" t="t" r="r" b="b"/>
              <a:pathLst>
                <a:path w="217170" h="3933825">
                  <a:moveTo>
                    <a:pt x="196456" y="3828504"/>
                  </a:moveTo>
                  <a:lnTo>
                    <a:pt x="0" y="3881145"/>
                  </a:lnTo>
                  <a:lnTo>
                    <a:pt x="196456" y="3933812"/>
                  </a:lnTo>
                  <a:lnTo>
                    <a:pt x="196456" y="3828504"/>
                  </a:lnTo>
                  <a:close/>
                </a:path>
                <a:path w="217170" h="3933825">
                  <a:moveTo>
                    <a:pt x="216700" y="0"/>
                  </a:moveTo>
                  <a:lnTo>
                    <a:pt x="20218" y="52666"/>
                  </a:lnTo>
                  <a:lnTo>
                    <a:pt x="216700" y="105321"/>
                  </a:lnTo>
                  <a:lnTo>
                    <a:pt x="216700" y="0"/>
                  </a:lnTo>
                  <a:close/>
                </a:path>
              </a:pathLst>
            </a:custGeom>
            <a:solidFill>
              <a:srgbClr val="056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459992" y="3690151"/>
              <a:ext cx="443230" cy="3766820"/>
            </a:xfrm>
            <a:custGeom>
              <a:avLst/>
              <a:gdLst/>
              <a:ahLst/>
              <a:cxnLst/>
              <a:rect l="l" t="t" r="r" b="b"/>
              <a:pathLst>
                <a:path w="443230" h="3766820">
                  <a:moveTo>
                    <a:pt x="442782" y="0"/>
                  </a:moveTo>
                  <a:lnTo>
                    <a:pt x="0" y="0"/>
                  </a:lnTo>
                  <a:lnTo>
                    <a:pt x="0" y="3766251"/>
                  </a:lnTo>
                  <a:lnTo>
                    <a:pt x="436929" y="3766251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861005" y="3637501"/>
              <a:ext cx="202565" cy="3871595"/>
            </a:xfrm>
            <a:custGeom>
              <a:avLst/>
              <a:gdLst/>
              <a:ahLst/>
              <a:cxnLst/>
              <a:rect l="l" t="t" r="r" b="b"/>
              <a:pathLst>
                <a:path w="202564" h="3871595">
                  <a:moveTo>
                    <a:pt x="196456" y="3818915"/>
                  </a:moveTo>
                  <a:lnTo>
                    <a:pt x="0" y="3766248"/>
                  </a:lnTo>
                  <a:lnTo>
                    <a:pt x="0" y="3871557"/>
                  </a:lnTo>
                  <a:lnTo>
                    <a:pt x="196456" y="3818915"/>
                  </a:lnTo>
                  <a:close/>
                </a:path>
                <a:path w="202564" h="3871595">
                  <a:moveTo>
                    <a:pt x="202323" y="52654"/>
                  </a:moveTo>
                  <a:lnTo>
                    <a:pt x="5854" y="0"/>
                  </a:lnTo>
                  <a:lnTo>
                    <a:pt x="5854" y="105321"/>
                  </a:lnTo>
                  <a:lnTo>
                    <a:pt x="202323" y="52654"/>
                  </a:lnTo>
                  <a:close/>
                </a:path>
              </a:pathLst>
            </a:custGeom>
            <a:solidFill>
              <a:srgbClr val="056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459992" y="4633355"/>
              <a:ext cx="443230" cy="0"/>
            </a:xfrm>
            <a:custGeom>
              <a:avLst/>
              <a:gdLst/>
              <a:ahLst/>
              <a:cxnLst/>
              <a:rect l="l" t="t" r="r" b="b"/>
              <a:pathLst>
                <a:path w="443230">
                  <a:moveTo>
                    <a:pt x="442782" y="0"/>
                  </a:moveTo>
                  <a:lnTo>
                    <a:pt x="0" y="0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66865" y="4580704"/>
              <a:ext cx="196850" cy="105410"/>
            </a:xfrm>
            <a:custGeom>
              <a:avLst/>
              <a:gdLst/>
              <a:ahLst/>
              <a:cxnLst/>
              <a:rect l="l" t="t" r="r" b="b"/>
              <a:pathLst>
                <a:path w="196850" h="105410">
                  <a:moveTo>
                    <a:pt x="0" y="0"/>
                  </a:moveTo>
                  <a:lnTo>
                    <a:pt x="0" y="105316"/>
                  </a:lnTo>
                  <a:lnTo>
                    <a:pt x="196465" y="526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459992" y="5577216"/>
              <a:ext cx="443230" cy="0"/>
            </a:xfrm>
            <a:custGeom>
              <a:avLst/>
              <a:gdLst/>
              <a:ahLst/>
              <a:cxnLst/>
              <a:rect l="l" t="t" r="r" b="b"/>
              <a:pathLst>
                <a:path w="443230">
                  <a:moveTo>
                    <a:pt x="442782" y="0"/>
                  </a:moveTo>
                  <a:lnTo>
                    <a:pt x="0" y="0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866865" y="5524564"/>
              <a:ext cx="196850" cy="105410"/>
            </a:xfrm>
            <a:custGeom>
              <a:avLst/>
              <a:gdLst/>
              <a:ahLst/>
              <a:cxnLst/>
              <a:rect l="l" t="t" r="r" b="b"/>
              <a:pathLst>
                <a:path w="196850" h="105410">
                  <a:moveTo>
                    <a:pt x="0" y="0"/>
                  </a:moveTo>
                  <a:lnTo>
                    <a:pt x="0" y="105295"/>
                  </a:lnTo>
                  <a:lnTo>
                    <a:pt x="196465" y="526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53966" y="6521067"/>
              <a:ext cx="455295" cy="0"/>
            </a:xfrm>
            <a:custGeom>
              <a:avLst/>
              <a:gdLst/>
              <a:ahLst/>
              <a:cxnLst/>
              <a:rect l="l" t="t" r="r" b="b"/>
              <a:pathLst>
                <a:path w="455294">
                  <a:moveTo>
                    <a:pt x="454834" y="0"/>
                  </a:moveTo>
                  <a:lnTo>
                    <a:pt x="0" y="0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872891" y="6468415"/>
              <a:ext cx="196850" cy="105410"/>
            </a:xfrm>
            <a:custGeom>
              <a:avLst/>
              <a:gdLst/>
              <a:ahLst/>
              <a:cxnLst/>
              <a:rect l="l" t="t" r="r" b="b"/>
              <a:pathLst>
                <a:path w="196850" h="105409">
                  <a:moveTo>
                    <a:pt x="0" y="0"/>
                  </a:moveTo>
                  <a:lnTo>
                    <a:pt x="0" y="105316"/>
                  </a:lnTo>
                  <a:lnTo>
                    <a:pt x="196465" y="526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573477" y="4633355"/>
              <a:ext cx="443230" cy="0"/>
            </a:xfrm>
            <a:custGeom>
              <a:avLst/>
              <a:gdLst/>
              <a:ahLst/>
              <a:cxnLst/>
              <a:rect l="l" t="t" r="r" b="b"/>
              <a:pathLst>
                <a:path w="443229">
                  <a:moveTo>
                    <a:pt x="0" y="0"/>
                  </a:moveTo>
                  <a:lnTo>
                    <a:pt x="442782" y="0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412921" y="4580692"/>
              <a:ext cx="196850" cy="105410"/>
            </a:xfrm>
            <a:custGeom>
              <a:avLst/>
              <a:gdLst/>
              <a:ahLst/>
              <a:cxnLst/>
              <a:rect l="l" t="t" r="r" b="b"/>
              <a:pathLst>
                <a:path w="196850" h="105410">
                  <a:moveTo>
                    <a:pt x="196465" y="0"/>
                  </a:moveTo>
                  <a:lnTo>
                    <a:pt x="0" y="52668"/>
                  </a:lnTo>
                  <a:lnTo>
                    <a:pt x="196465" y="105316"/>
                  </a:lnTo>
                  <a:lnTo>
                    <a:pt x="196465" y="0"/>
                  </a:lnTo>
                  <a:close/>
                </a:path>
              </a:pathLst>
            </a:custGeom>
            <a:solidFill>
              <a:srgbClr val="056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573477" y="5577216"/>
              <a:ext cx="443230" cy="0"/>
            </a:xfrm>
            <a:custGeom>
              <a:avLst/>
              <a:gdLst/>
              <a:ahLst/>
              <a:cxnLst/>
              <a:rect l="l" t="t" r="r" b="b"/>
              <a:pathLst>
                <a:path w="443229">
                  <a:moveTo>
                    <a:pt x="0" y="0"/>
                  </a:moveTo>
                  <a:lnTo>
                    <a:pt x="442782" y="0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412921" y="5524564"/>
              <a:ext cx="196850" cy="105410"/>
            </a:xfrm>
            <a:custGeom>
              <a:avLst/>
              <a:gdLst/>
              <a:ahLst/>
              <a:cxnLst/>
              <a:rect l="l" t="t" r="r" b="b"/>
              <a:pathLst>
                <a:path w="196850" h="105410">
                  <a:moveTo>
                    <a:pt x="196465" y="0"/>
                  </a:moveTo>
                  <a:lnTo>
                    <a:pt x="0" y="52647"/>
                  </a:lnTo>
                  <a:lnTo>
                    <a:pt x="196465" y="105295"/>
                  </a:lnTo>
                  <a:lnTo>
                    <a:pt x="196465" y="0"/>
                  </a:lnTo>
                  <a:close/>
                </a:path>
              </a:pathLst>
            </a:custGeom>
            <a:solidFill>
              <a:srgbClr val="056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567451" y="6521067"/>
              <a:ext cx="455295" cy="0"/>
            </a:xfrm>
            <a:custGeom>
              <a:avLst/>
              <a:gdLst/>
              <a:ahLst/>
              <a:cxnLst/>
              <a:rect l="l" t="t" r="r" b="b"/>
              <a:pathLst>
                <a:path w="455295">
                  <a:moveTo>
                    <a:pt x="0" y="0"/>
                  </a:moveTo>
                  <a:lnTo>
                    <a:pt x="454834" y="0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406895" y="6468403"/>
              <a:ext cx="196850" cy="105410"/>
            </a:xfrm>
            <a:custGeom>
              <a:avLst/>
              <a:gdLst/>
              <a:ahLst/>
              <a:cxnLst/>
              <a:rect l="l" t="t" r="r" b="b"/>
              <a:pathLst>
                <a:path w="196850" h="105409">
                  <a:moveTo>
                    <a:pt x="196465" y="0"/>
                  </a:moveTo>
                  <a:lnTo>
                    <a:pt x="0" y="52668"/>
                  </a:lnTo>
                  <a:lnTo>
                    <a:pt x="196465" y="105316"/>
                  </a:lnTo>
                  <a:lnTo>
                    <a:pt x="196465" y="0"/>
                  </a:lnTo>
                  <a:close/>
                </a:path>
              </a:pathLst>
            </a:custGeom>
            <a:solidFill>
              <a:srgbClr val="056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376074" y="4495930"/>
              <a:ext cx="0" cy="27305"/>
            </a:xfrm>
            <a:custGeom>
              <a:avLst/>
              <a:gdLst/>
              <a:ahLst/>
              <a:cxnLst/>
              <a:rect l="l" t="t" r="r" b="b"/>
              <a:pathLst>
                <a:path h="27304">
                  <a:moveTo>
                    <a:pt x="-9062" y="13591"/>
                  </a:moveTo>
                  <a:lnTo>
                    <a:pt x="9062" y="13591"/>
                  </a:lnTo>
                </a:path>
              </a:pathLst>
            </a:custGeom>
            <a:ln w="27182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376074" y="4577096"/>
              <a:ext cx="0" cy="3320415"/>
            </a:xfrm>
            <a:custGeom>
              <a:avLst/>
              <a:gdLst/>
              <a:ahLst/>
              <a:cxnLst/>
              <a:rect l="l" t="t" r="r" b="b"/>
              <a:pathLst>
                <a:path h="3320415">
                  <a:moveTo>
                    <a:pt x="0" y="0"/>
                  </a:moveTo>
                  <a:lnTo>
                    <a:pt x="0" y="3320275"/>
                  </a:lnTo>
                </a:path>
              </a:pathLst>
            </a:custGeom>
            <a:ln w="18125">
              <a:solidFill>
                <a:srgbClr val="0566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376074" y="7924371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0" y="0"/>
                  </a:moveTo>
                  <a:lnTo>
                    <a:pt x="0" y="27182"/>
                  </a:lnTo>
                  <a:lnTo>
                    <a:pt x="27182" y="27182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721843" y="7951555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>
                  <a:moveTo>
                    <a:pt x="0" y="0"/>
                  </a:moveTo>
                  <a:lnTo>
                    <a:pt x="27182" y="0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323421" y="4335375"/>
              <a:ext cx="105410" cy="196850"/>
            </a:xfrm>
            <a:custGeom>
              <a:avLst/>
              <a:gdLst/>
              <a:ahLst/>
              <a:cxnLst/>
              <a:rect l="l" t="t" r="r" b="b"/>
              <a:pathLst>
                <a:path w="105409" h="196850">
                  <a:moveTo>
                    <a:pt x="52647" y="0"/>
                  </a:moveTo>
                  <a:lnTo>
                    <a:pt x="0" y="196465"/>
                  </a:lnTo>
                  <a:lnTo>
                    <a:pt x="105316" y="196465"/>
                  </a:lnTo>
                  <a:lnTo>
                    <a:pt x="52647" y="0"/>
                  </a:lnTo>
                  <a:close/>
                </a:path>
              </a:pathLst>
            </a:custGeom>
            <a:solidFill>
              <a:srgbClr val="056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775130" y="4431261"/>
              <a:ext cx="302260" cy="3854450"/>
            </a:xfrm>
            <a:custGeom>
              <a:avLst/>
              <a:gdLst/>
              <a:ahLst/>
              <a:cxnLst/>
              <a:rect l="l" t="t" r="r" b="b"/>
              <a:pathLst>
                <a:path w="302259" h="3854450">
                  <a:moveTo>
                    <a:pt x="0" y="0"/>
                  </a:moveTo>
                  <a:lnTo>
                    <a:pt x="0" y="3853997"/>
                  </a:lnTo>
                  <a:lnTo>
                    <a:pt x="302252" y="3853997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041468" y="8232597"/>
              <a:ext cx="196850" cy="105410"/>
            </a:xfrm>
            <a:custGeom>
              <a:avLst/>
              <a:gdLst/>
              <a:ahLst/>
              <a:cxnLst/>
              <a:rect l="l" t="t" r="r" b="b"/>
              <a:pathLst>
                <a:path w="196850" h="105409">
                  <a:moveTo>
                    <a:pt x="0" y="0"/>
                  </a:moveTo>
                  <a:lnTo>
                    <a:pt x="0" y="105316"/>
                  </a:lnTo>
                  <a:lnTo>
                    <a:pt x="196465" y="526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775130" y="5079110"/>
              <a:ext cx="288925" cy="0"/>
            </a:xfrm>
            <a:custGeom>
              <a:avLst/>
              <a:gdLst/>
              <a:ahLst/>
              <a:cxnLst/>
              <a:rect l="l" t="t" r="r" b="b"/>
              <a:pathLst>
                <a:path w="288925">
                  <a:moveTo>
                    <a:pt x="0" y="0"/>
                  </a:moveTo>
                  <a:lnTo>
                    <a:pt x="288839" y="0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028052" y="5026446"/>
              <a:ext cx="196850" cy="105410"/>
            </a:xfrm>
            <a:custGeom>
              <a:avLst/>
              <a:gdLst/>
              <a:ahLst/>
              <a:cxnLst/>
              <a:rect l="l" t="t" r="r" b="b"/>
              <a:pathLst>
                <a:path w="196850" h="105410">
                  <a:moveTo>
                    <a:pt x="0" y="0"/>
                  </a:moveTo>
                  <a:lnTo>
                    <a:pt x="0" y="105316"/>
                  </a:lnTo>
                  <a:lnTo>
                    <a:pt x="196465" y="526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775130" y="6091586"/>
              <a:ext cx="288925" cy="0"/>
            </a:xfrm>
            <a:custGeom>
              <a:avLst/>
              <a:gdLst/>
              <a:ahLst/>
              <a:cxnLst/>
              <a:rect l="l" t="t" r="r" b="b"/>
              <a:pathLst>
                <a:path w="288925">
                  <a:moveTo>
                    <a:pt x="0" y="0"/>
                  </a:moveTo>
                  <a:lnTo>
                    <a:pt x="288839" y="0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028052" y="6038922"/>
              <a:ext cx="196850" cy="105410"/>
            </a:xfrm>
            <a:custGeom>
              <a:avLst/>
              <a:gdLst/>
              <a:ahLst/>
              <a:cxnLst/>
              <a:rect l="l" t="t" r="r" b="b"/>
              <a:pathLst>
                <a:path w="196850" h="105410">
                  <a:moveTo>
                    <a:pt x="0" y="0"/>
                  </a:moveTo>
                  <a:lnTo>
                    <a:pt x="0" y="105316"/>
                  </a:lnTo>
                  <a:lnTo>
                    <a:pt x="196465" y="526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775130" y="7211844"/>
              <a:ext cx="288925" cy="0"/>
            </a:xfrm>
            <a:custGeom>
              <a:avLst/>
              <a:gdLst/>
              <a:ahLst/>
              <a:cxnLst/>
              <a:rect l="l" t="t" r="r" b="b"/>
              <a:pathLst>
                <a:path w="288925">
                  <a:moveTo>
                    <a:pt x="0" y="0"/>
                  </a:moveTo>
                  <a:lnTo>
                    <a:pt x="288839" y="0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028052" y="7159180"/>
              <a:ext cx="196850" cy="105410"/>
            </a:xfrm>
            <a:custGeom>
              <a:avLst/>
              <a:gdLst/>
              <a:ahLst/>
              <a:cxnLst/>
              <a:rect l="l" t="t" r="r" b="b"/>
              <a:pathLst>
                <a:path w="196850" h="105409">
                  <a:moveTo>
                    <a:pt x="0" y="0"/>
                  </a:moveTo>
                  <a:lnTo>
                    <a:pt x="0" y="105316"/>
                  </a:lnTo>
                  <a:lnTo>
                    <a:pt x="196465" y="526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6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376074" y="5061201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>
                  <a:moveTo>
                    <a:pt x="0" y="0"/>
                  </a:moveTo>
                  <a:lnTo>
                    <a:pt x="27182" y="0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721843" y="5061201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>
                  <a:moveTo>
                    <a:pt x="0" y="0"/>
                  </a:moveTo>
                  <a:lnTo>
                    <a:pt x="27182" y="0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376074" y="5780841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>
                  <a:moveTo>
                    <a:pt x="0" y="0"/>
                  </a:moveTo>
                  <a:lnTo>
                    <a:pt x="27182" y="0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466979" y="5780841"/>
              <a:ext cx="223520" cy="0"/>
            </a:xfrm>
            <a:custGeom>
              <a:avLst/>
              <a:gdLst/>
              <a:ahLst/>
              <a:cxnLst/>
              <a:rect l="l" t="t" r="r" b="b"/>
              <a:pathLst>
                <a:path w="223520">
                  <a:moveTo>
                    <a:pt x="0" y="0"/>
                  </a:moveTo>
                  <a:lnTo>
                    <a:pt x="222998" y="0"/>
                  </a:lnTo>
                </a:path>
              </a:pathLst>
            </a:custGeom>
            <a:ln w="18125">
              <a:solidFill>
                <a:srgbClr val="0566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721843" y="5780841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>
                  <a:moveTo>
                    <a:pt x="0" y="0"/>
                  </a:moveTo>
                  <a:lnTo>
                    <a:pt x="27182" y="0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376074" y="6521314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>
                  <a:moveTo>
                    <a:pt x="0" y="0"/>
                  </a:moveTo>
                  <a:lnTo>
                    <a:pt x="27182" y="0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0721843" y="6521314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>
                  <a:moveTo>
                    <a:pt x="0" y="0"/>
                  </a:moveTo>
                  <a:lnTo>
                    <a:pt x="27182" y="0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0376074" y="7239743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>
                  <a:moveTo>
                    <a:pt x="0" y="0"/>
                  </a:moveTo>
                  <a:lnTo>
                    <a:pt x="27182" y="0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0721843" y="7239743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>
                  <a:moveTo>
                    <a:pt x="0" y="0"/>
                  </a:moveTo>
                  <a:lnTo>
                    <a:pt x="27182" y="0"/>
                  </a:lnTo>
                </a:path>
              </a:pathLst>
            </a:custGeom>
            <a:ln w="18125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3069366" y="3293147"/>
            <a:ext cx="2359025" cy="794448"/>
          </a:xfrm>
          <a:prstGeom prst="rect">
            <a:avLst/>
          </a:prstGeom>
          <a:solidFill>
            <a:srgbClr val="E3F3F8"/>
          </a:solidFill>
          <a:ln w="18125">
            <a:solidFill>
              <a:srgbClr val="056698"/>
            </a:solidFill>
          </a:ln>
        </p:spPr>
        <p:txBody>
          <a:bodyPr vert="horz" wrap="square" lIns="0" tIns="75565" rIns="0" bIns="0" rtlCol="0" anchor="t">
            <a:spAutoFit/>
          </a:bodyPr>
          <a:lstStyle/>
          <a:p>
            <a:pPr marL="50165" marR="103505" algn="just">
              <a:lnSpc>
                <a:spcPts val="1430"/>
              </a:lnSpc>
              <a:spcBef>
                <a:spcPts val="595"/>
              </a:spcBef>
            </a:pPr>
            <a:r>
              <a:rPr sz="1250" b="1" spc="100">
                <a:latin typeface="Verdana"/>
                <a:cs typeface="Verdana"/>
              </a:rPr>
              <a:t>N</a:t>
            </a:r>
            <a:r>
              <a:rPr sz="1250" b="1" spc="50">
                <a:latin typeface="Verdana"/>
                <a:cs typeface="Verdana"/>
              </a:rPr>
              <a:t>e</a:t>
            </a:r>
            <a:r>
              <a:rPr sz="1250" b="1" spc="45">
                <a:latin typeface="Verdana"/>
                <a:cs typeface="Verdana"/>
              </a:rPr>
              <a:t>e</a:t>
            </a:r>
            <a:r>
              <a:rPr sz="1250" b="1" spc="80">
                <a:latin typeface="Verdana"/>
                <a:cs typeface="Verdana"/>
              </a:rPr>
              <a:t>d</a:t>
            </a:r>
            <a:r>
              <a:rPr sz="1250" b="1" spc="-55">
                <a:latin typeface="Verdana"/>
                <a:cs typeface="Verdana"/>
              </a:rPr>
              <a:t> </a:t>
            </a:r>
            <a:r>
              <a:rPr sz="1250" b="1" spc="-260">
                <a:latin typeface="Verdana"/>
                <a:cs typeface="Verdana"/>
              </a:rPr>
              <a:t>1</a:t>
            </a:r>
            <a:r>
              <a:rPr sz="1250" b="1" spc="-210">
                <a:latin typeface="Verdana"/>
                <a:cs typeface="Verdana"/>
              </a:rPr>
              <a:t>: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70">
                <a:latin typeface="Verdana"/>
                <a:cs typeface="Verdana"/>
              </a:rPr>
              <a:t>T</a:t>
            </a:r>
            <a:r>
              <a:rPr sz="1250" spc="20">
                <a:latin typeface="Verdana"/>
                <a:cs typeface="Verdana"/>
              </a:rPr>
              <a:t>h</a:t>
            </a:r>
            <a:r>
              <a:rPr sz="1250" spc="15">
                <a:latin typeface="Verdana"/>
                <a:cs typeface="Verdana"/>
              </a:rPr>
              <a:t>e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90">
                <a:latin typeface="Verdana"/>
                <a:cs typeface="Verdana"/>
              </a:rPr>
              <a:t>c</a:t>
            </a:r>
            <a:r>
              <a:rPr sz="1250" spc="10">
                <a:latin typeface="Verdana"/>
                <a:cs typeface="Verdana"/>
              </a:rPr>
              <a:t>h</a:t>
            </a:r>
            <a:r>
              <a:rPr sz="1250" spc="-5">
                <a:latin typeface="Verdana"/>
                <a:cs typeface="Verdana"/>
              </a:rPr>
              <a:t>i</a:t>
            </a:r>
            <a:r>
              <a:rPr sz="1250" spc="5">
                <a:latin typeface="Verdana"/>
                <a:cs typeface="Verdana"/>
              </a:rPr>
              <a:t>l</a:t>
            </a:r>
            <a:r>
              <a:rPr sz="1250" spc="70">
                <a:latin typeface="Verdana"/>
                <a:cs typeface="Verdana"/>
              </a:rPr>
              <a:t>d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20">
                <a:latin typeface="Verdana"/>
                <a:cs typeface="Verdana"/>
              </a:rPr>
              <a:t>n</a:t>
            </a:r>
            <a:r>
              <a:rPr sz="1250" spc="35">
                <a:latin typeface="Verdana"/>
                <a:cs typeface="Verdana"/>
              </a:rPr>
              <a:t>ee</a:t>
            </a:r>
            <a:r>
              <a:rPr sz="1250" spc="80">
                <a:latin typeface="Verdana"/>
                <a:cs typeface="Verdana"/>
              </a:rPr>
              <a:t>d</a:t>
            </a:r>
            <a:r>
              <a:rPr sz="1250" spc="-15">
                <a:latin typeface="Verdana"/>
                <a:cs typeface="Verdana"/>
              </a:rPr>
              <a:t>s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5">
                <a:latin typeface="Verdana"/>
                <a:cs typeface="Verdana"/>
              </a:rPr>
              <a:t>t</a:t>
            </a:r>
            <a:r>
              <a:rPr sz="1250" spc="50">
                <a:latin typeface="Verdana"/>
                <a:cs typeface="Verdana"/>
              </a:rPr>
              <a:t>o</a:t>
            </a:r>
            <a:r>
              <a:rPr lang="it-IT" sz="1250" spc="50">
                <a:latin typeface="Verdana"/>
                <a:cs typeface="Verdana"/>
              </a:rPr>
              <a:t> </a:t>
            </a:r>
            <a:r>
              <a:rPr sz="1250" spc="50">
                <a:latin typeface="Verdana"/>
                <a:cs typeface="Verdana"/>
              </a:rPr>
              <a:t> </a:t>
            </a:r>
            <a:r>
              <a:rPr sz="1250" spc="40">
                <a:latin typeface="Verdana"/>
                <a:cs typeface="Verdana"/>
              </a:rPr>
              <a:t>practice</a:t>
            </a:r>
            <a:r>
              <a:rPr sz="1250" spc="-70">
                <a:latin typeface="Verdana"/>
                <a:cs typeface="Verdana"/>
              </a:rPr>
              <a:t> </a:t>
            </a:r>
            <a:r>
              <a:rPr sz="1250" spc="10">
                <a:latin typeface="Verdana"/>
                <a:cs typeface="Verdana"/>
              </a:rPr>
              <a:t>their</a:t>
            </a:r>
            <a:r>
              <a:rPr sz="1250" spc="-70">
                <a:latin typeface="Verdana"/>
                <a:cs typeface="Verdana"/>
              </a:rPr>
              <a:t> </a:t>
            </a:r>
            <a:r>
              <a:rPr sz="1250" spc="15">
                <a:latin typeface="Verdana"/>
                <a:cs typeface="Verdana"/>
              </a:rPr>
              <a:t>listening</a:t>
            </a:r>
            <a:r>
              <a:rPr sz="1250" spc="-70">
                <a:latin typeface="Verdana"/>
                <a:cs typeface="Verdana"/>
              </a:rPr>
              <a:t> </a:t>
            </a:r>
            <a:r>
              <a:rPr sz="1250" spc="30">
                <a:latin typeface="Verdana"/>
                <a:cs typeface="Verdana"/>
              </a:rPr>
              <a:t>and</a:t>
            </a:r>
            <a:r>
              <a:rPr lang="it-IT" sz="1250" spc="30">
                <a:latin typeface="Verdana"/>
                <a:cs typeface="Verdana"/>
              </a:rPr>
              <a:t> </a:t>
            </a:r>
            <a:r>
              <a:rPr sz="1250" spc="-430">
                <a:latin typeface="Verdana"/>
                <a:cs typeface="Verdana"/>
              </a:rPr>
              <a:t> </a:t>
            </a:r>
            <a:r>
              <a:rPr sz="1250" spc="25">
                <a:latin typeface="Verdana"/>
                <a:cs typeface="Verdana"/>
              </a:rPr>
              <a:t>speaking</a:t>
            </a:r>
            <a:r>
              <a:rPr sz="1250" spc="-70">
                <a:latin typeface="Verdana"/>
                <a:cs typeface="Verdana"/>
              </a:rPr>
              <a:t> </a:t>
            </a:r>
            <a:r>
              <a:rPr sz="1250" spc="35">
                <a:latin typeface="Verdana"/>
                <a:cs typeface="Verdana"/>
              </a:rPr>
              <a:t>to</a:t>
            </a:r>
            <a:r>
              <a:rPr sz="1250" spc="-65">
                <a:latin typeface="Verdana"/>
                <a:cs typeface="Verdana"/>
              </a:rPr>
              <a:t> </a:t>
            </a:r>
            <a:r>
              <a:rPr sz="1250" spc="30">
                <a:latin typeface="Verdana"/>
                <a:cs typeface="Verdana"/>
              </a:rPr>
              <a:t>better</a:t>
            </a:r>
            <a:r>
              <a:rPr sz="1250" spc="-65">
                <a:latin typeface="Verdana"/>
                <a:cs typeface="Verdana"/>
              </a:rPr>
              <a:t> </a:t>
            </a:r>
            <a:r>
              <a:rPr sz="1250" spc="20">
                <a:latin typeface="Verdana"/>
                <a:cs typeface="Verdana"/>
              </a:rPr>
              <a:t>interact</a:t>
            </a:r>
            <a:r>
              <a:rPr lang="it-IT" sz="1250" spc="20">
                <a:latin typeface="Verdana"/>
                <a:cs typeface="Verdana"/>
              </a:rPr>
              <a:t> </a:t>
            </a:r>
            <a:r>
              <a:rPr sz="1250" spc="-425">
                <a:latin typeface="Verdana"/>
                <a:cs typeface="Verdana"/>
              </a:rPr>
              <a:t> </a:t>
            </a:r>
            <a:r>
              <a:rPr sz="1250" spc="25">
                <a:latin typeface="Verdana"/>
                <a:cs typeface="Verdana"/>
              </a:rPr>
              <a:t>with</a:t>
            </a:r>
            <a:r>
              <a:rPr sz="1250" spc="-60">
                <a:latin typeface="Verdana"/>
                <a:cs typeface="Verdana"/>
              </a:rPr>
              <a:t> </a:t>
            </a:r>
            <a:r>
              <a:rPr sz="1250" spc="35">
                <a:latin typeface="Verdana"/>
                <a:cs typeface="Verdana"/>
              </a:rPr>
              <a:t>society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069366" y="4237006"/>
            <a:ext cx="2359025" cy="953465"/>
          </a:xfrm>
          <a:prstGeom prst="rect">
            <a:avLst/>
          </a:prstGeom>
          <a:solidFill>
            <a:srgbClr val="E3F3F8"/>
          </a:solidFill>
          <a:ln w="18125">
            <a:solidFill>
              <a:srgbClr val="056698"/>
            </a:solidFill>
          </a:ln>
        </p:spPr>
        <p:txBody>
          <a:bodyPr vert="horz" wrap="square" lIns="0" tIns="55244" rIns="0" bIns="0" rtlCol="0" anchor="t">
            <a:spAutoFit/>
          </a:bodyPr>
          <a:lstStyle/>
          <a:p>
            <a:pPr marL="50165" marR="316865">
              <a:lnSpc>
                <a:spcPts val="1430"/>
              </a:lnSpc>
              <a:spcBef>
                <a:spcPts val="434"/>
              </a:spcBef>
            </a:pPr>
            <a:r>
              <a:rPr sz="1250" b="1" spc="100">
                <a:latin typeface="Verdana"/>
                <a:cs typeface="Verdana"/>
              </a:rPr>
              <a:t>N</a:t>
            </a:r>
            <a:r>
              <a:rPr sz="1250" b="1" spc="50">
                <a:latin typeface="Verdana"/>
                <a:cs typeface="Verdana"/>
              </a:rPr>
              <a:t>e</a:t>
            </a:r>
            <a:r>
              <a:rPr sz="1250" b="1" spc="45">
                <a:latin typeface="Verdana"/>
                <a:cs typeface="Verdana"/>
              </a:rPr>
              <a:t>e</a:t>
            </a:r>
            <a:r>
              <a:rPr sz="1250" b="1" spc="80">
                <a:latin typeface="Verdana"/>
                <a:cs typeface="Verdana"/>
              </a:rPr>
              <a:t>d</a:t>
            </a:r>
            <a:r>
              <a:rPr sz="1250" b="1" spc="-55">
                <a:latin typeface="Verdana"/>
                <a:cs typeface="Verdana"/>
              </a:rPr>
              <a:t> </a:t>
            </a:r>
            <a:r>
              <a:rPr sz="1250" b="1" spc="20">
                <a:latin typeface="Verdana"/>
                <a:cs typeface="Verdana"/>
              </a:rPr>
              <a:t>2</a:t>
            </a:r>
            <a:r>
              <a:rPr sz="1250" b="1" spc="-210">
                <a:latin typeface="Verdana"/>
                <a:cs typeface="Verdana"/>
              </a:rPr>
              <a:t>: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70">
                <a:latin typeface="Verdana"/>
                <a:cs typeface="Verdana"/>
              </a:rPr>
              <a:t>T</a:t>
            </a:r>
            <a:r>
              <a:rPr sz="1250" spc="20">
                <a:latin typeface="Verdana"/>
                <a:cs typeface="Verdana"/>
              </a:rPr>
              <a:t>h</a:t>
            </a:r>
            <a:r>
              <a:rPr sz="1250" spc="15">
                <a:latin typeface="Verdana"/>
                <a:cs typeface="Verdana"/>
              </a:rPr>
              <a:t>e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90">
                <a:latin typeface="Verdana"/>
                <a:cs typeface="Verdana"/>
              </a:rPr>
              <a:t>c</a:t>
            </a:r>
            <a:r>
              <a:rPr sz="1250" spc="10">
                <a:latin typeface="Verdana"/>
                <a:cs typeface="Verdana"/>
              </a:rPr>
              <a:t>h</a:t>
            </a:r>
            <a:r>
              <a:rPr sz="1250" spc="-5">
                <a:latin typeface="Verdana"/>
                <a:cs typeface="Verdana"/>
              </a:rPr>
              <a:t>i</a:t>
            </a:r>
            <a:r>
              <a:rPr sz="1250" spc="5">
                <a:latin typeface="Verdana"/>
                <a:cs typeface="Verdana"/>
              </a:rPr>
              <a:t>l</a:t>
            </a:r>
            <a:r>
              <a:rPr sz="1250" spc="70">
                <a:latin typeface="Verdana"/>
                <a:cs typeface="Verdana"/>
              </a:rPr>
              <a:t>d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20">
                <a:latin typeface="Verdana"/>
                <a:cs typeface="Verdana"/>
              </a:rPr>
              <a:t>n</a:t>
            </a:r>
            <a:r>
              <a:rPr sz="1250" spc="35">
                <a:latin typeface="Verdana"/>
                <a:cs typeface="Verdana"/>
              </a:rPr>
              <a:t>ee</a:t>
            </a:r>
            <a:r>
              <a:rPr sz="1250" spc="85">
                <a:latin typeface="Verdana"/>
                <a:cs typeface="Verdana"/>
              </a:rPr>
              <a:t>d</a:t>
            </a:r>
            <a:r>
              <a:rPr sz="1250" spc="-10">
                <a:latin typeface="Verdana"/>
                <a:cs typeface="Verdana"/>
              </a:rPr>
              <a:t>s</a:t>
            </a:r>
            <a:r>
              <a:rPr lang="it-IT" sz="1250" spc="-10">
                <a:latin typeface="Verdana"/>
                <a:cs typeface="Verdana"/>
              </a:rPr>
              <a:t> </a:t>
            </a:r>
            <a:r>
              <a:rPr sz="1250" spc="-10">
                <a:latin typeface="Verdana"/>
                <a:cs typeface="Verdana"/>
              </a:rPr>
              <a:t> </a:t>
            </a:r>
            <a:r>
              <a:rPr sz="1250" spc="30">
                <a:latin typeface="Verdana"/>
                <a:cs typeface="Verdana"/>
              </a:rPr>
              <a:t>help identifying </a:t>
            </a:r>
            <a:r>
              <a:rPr sz="1250" spc="-5">
                <a:latin typeface="Verdana"/>
                <a:cs typeface="Verdana"/>
              </a:rPr>
              <a:t>his</a:t>
            </a:r>
            <a:r>
              <a:rPr lang="it-IT" sz="1250" spc="-5">
                <a:latin typeface="Verdana"/>
                <a:cs typeface="Verdana"/>
              </a:rPr>
              <a:t> </a:t>
            </a:r>
            <a:r>
              <a:rPr sz="1250">
                <a:latin typeface="Verdana"/>
                <a:cs typeface="Verdana"/>
              </a:rPr>
              <a:t> </a:t>
            </a:r>
            <a:r>
              <a:rPr sz="1250" spc="30">
                <a:latin typeface="Verdana"/>
                <a:cs typeface="Verdana"/>
              </a:rPr>
              <a:t>emotions </a:t>
            </a:r>
            <a:r>
              <a:rPr sz="1250" spc="35">
                <a:latin typeface="Verdana"/>
                <a:cs typeface="Verdana"/>
              </a:rPr>
              <a:t>and</a:t>
            </a:r>
            <a:r>
              <a:rPr lang="it-IT" sz="1250" spc="35">
                <a:latin typeface="Verdana"/>
                <a:cs typeface="Verdana"/>
              </a:rPr>
              <a:t> </a:t>
            </a:r>
            <a:r>
              <a:rPr sz="1250" spc="40">
                <a:latin typeface="Verdana"/>
                <a:cs typeface="Verdana"/>
              </a:rPr>
              <a:t> </a:t>
            </a:r>
            <a:r>
              <a:rPr sz="1250" spc="30">
                <a:latin typeface="Verdana"/>
                <a:cs typeface="Verdana"/>
              </a:rPr>
              <a:t>understanding</a:t>
            </a:r>
            <a:r>
              <a:rPr sz="1250" spc="-70">
                <a:latin typeface="Verdana"/>
                <a:cs typeface="Verdana"/>
              </a:rPr>
              <a:t> </a:t>
            </a:r>
            <a:r>
              <a:rPr sz="1250" spc="20">
                <a:latin typeface="Verdana"/>
                <a:cs typeface="Verdana"/>
              </a:rPr>
              <a:t>them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069366" y="5180864"/>
            <a:ext cx="2359025" cy="925894"/>
          </a:xfrm>
          <a:prstGeom prst="rect">
            <a:avLst/>
          </a:prstGeom>
          <a:solidFill>
            <a:srgbClr val="E3F3F8"/>
          </a:solidFill>
          <a:ln w="18125">
            <a:solidFill>
              <a:srgbClr val="056698"/>
            </a:solidFill>
          </a:ln>
        </p:spPr>
        <p:txBody>
          <a:bodyPr vert="horz" wrap="square" lIns="0" tIns="27940" rIns="0" bIns="0" rtlCol="0" anchor="t">
            <a:spAutoFit/>
          </a:bodyPr>
          <a:lstStyle/>
          <a:p>
            <a:pPr marL="50165" marR="100330">
              <a:lnSpc>
                <a:spcPts val="1430"/>
              </a:lnSpc>
              <a:spcBef>
                <a:spcPts val="220"/>
              </a:spcBef>
            </a:pPr>
            <a:r>
              <a:rPr sz="1250" b="1" spc="100">
                <a:latin typeface="Verdana"/>
                <a:cs typeface="Verdana"/>
              </a:rPr>
              <a:t>N</a:t>
            </a:r>
            <a:r>
              <a:rPr sz="1250" b="1" spc="50">
                <a:latin typeface="Verdana"/>
                <a:cs typeface="Verdana"/>
              </a:rPr>
              <a:t>e</a:t>
            </a:r>
            <a:r>
              <a:rPr sz="1250" b="1" spc="45">
                <a:latin typeface="Verdana"/>
                <a:cs typeface="Verdana"/>
              </a:rPr>
              <a:t>e</a:t>
            </a:r>
            <a:r>
              <a:rPr sz="1250" b="1" spc="80">
                <a:latin typeface="Verdana"/>
                <a:cs typeface="Verdana"/>
              </a:rPr>
              <a:t>d</a:t>
            </a:r>
            <a:r>
              <a:rPr sz="1250" b="1" spc="-55">
                <a:latin typeface="Verdana"/>
                <a:cs typeface="Verdana"/>
              </a:rPr>
              <a:t> </a:t>
            </a:r>
            <a:r>
              <a:rPr sz="1250" b="1" spc="10">
                <a:latin typeface="Verdana"/>
                <a:cs typeface="Verdana"/>
              </a:rPr>
              <a:t>3</a:t>
            </a:r>
            <a:r>
              <a:rPr sz="1250" spc="-210">
                <a:latin typeface="Verdana"/>
                <a:cs typeface="Verdana"/>
              </a:rPr>
              <a:t>: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70">
                <a:latin typeface="Verdana"/>
                <a:cs typeface="Verdana"/>
              </a:rPr>
              <a:t>T</a:t>
            </a:r>
            <a:r>
              <a:rPr sz="1250" spc="20">
                <a:latin typeface="Verdana"/>
                <a:cs typeface="Verdana"/>
              </a:rPr>
              <a:t>h</a:t>
            </a:r>
            <a:r>
              <a:rPr sz="1250" spc="15">
                <a:latin typeface="Verdana"/>
                <a:cs typeface="Verdana"/>
              </a:rPr>
              <a:t>e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90">
                <a:latin typeface="Verdana"/>
                <a:cs typeface="Verdana"/>
              </a:rPr>
              <a:t>c</a:t>
            </a:r>
            <a:r>
              <a:rPr sz="1250" spc="10">
                <a:latin typeface="Verdana"/>
                <a:cs typeface="Verdana"/>
              </a:rPr>
              <a:t>h</a:t>
            </a:r>
            <a:r>
              <a:rPr sz="1250" spc="-5">
                <a:latin typeface="Verdana"/>
                <a:cs typeface="Verdana"/>
              </a:rPr>
              <a:t>i</a:t>
            </a:r>
            <a:r>
              <a:rPr sz="1250" spc="5">
                <a:latin typeface="Verdana"/>
                <a:cs typeface="Verdana"/>
              </a:rPr>
              <a:t>l</a:t>
            </a:r>
            <a:r>
              <a:rPr sz="1250" spc="70">
                <a:latin typeface="Verdana"/>
                <a:cs typeface="Verdana"/>
              </a:rPr>
              <a:t>d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20">
                <a:latin typeface="Verdana"/>
                <a:cs typeface="Verdana"/>
              </a:rPr>
              <a:t>n</a:t>
            </a:r>
            <a:r>
              <a:rPr sz="1250" spc="35">
                <a:latin typeface="Verdana"/>
                <a:cs typeface="Verdana"/>
              </a:rPr>
              <a:t>ee</a:t>
            </a:r>
            <a:r>
              <a:rPr sz="1250" spc="85">
                <a:latin typeface="Verdana"/>
                <a:cs typeface="Verdana"/>
              </a:rPr>
              <a:t>d</a:t>
            </a:r>
            <a:r>
              <a:rPr sz="1250" spc="-15">
                <a:latin typeface="Verdana"/>
                <a:cs typeface="Verdana"/>
              </a:rPr>
              <a:t>s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5">
                <a:latin typeface="Verdana"/>
                <a:cs typeface="Verdana"/>
              </a:rPr>
              <a:t>t</a:t>
            </a:r>
            <a:r>
              <a:rPr sz="1250" spc="50">
                <a:latin typeface="Verdana"/>
                <a:cs typeface="Verdana"/>
              </a:rPr>
              <a:t>o</a:t>
            </a:r>
            <a:r>
              <a:rPr lang="it-IT" sz="1250" spc="50">
                <a:latin typeface="Verdana"/>
                <a:cs typeface="Verdana"/>
              </a:rPr>
              <a:t> </a:t>
            </a:r>
            <a:r>
              <a:rPr sz="1250" spc="50">
                <a:latin typeface="Verdana"/>
                <a:cs typeface="Verdana"/>
              </a:rPr>
              <a:t> </a:t>
            </a:r>
            <a:r>
              <a:rPr sz="1250" spc="40">
                <a:latin typeface="Verdana"/>
                <a:cs typeface="Verdana"/>
              </a:rPr>
              <a:t>put </a:t>
            </a:r>
            <a:r>
              <a:rPr sz="1250" spc="-10">
                <a:latin typeface="Verdana"/>
                <a:cs typeface="Verdana"/>
              </a:rPr>
              <a:t>a </a:t>
            </a:r>
            <a:r>
              <a:rPr sz="1250" spc="30">
                <a:latin typeface="Verdana"/>
                <a:cs typeface="Verdana"/>
              </a:rPr>
              <a:t>lot </a:t>
            </a:r>
            <a:r>
              <a:rPr sz="1250" spc="50">
                <a:latin typeface="Verdana"/>
                <a:cs typeface="Verdana"/>
              </a:rPr>
              <a:t>of </a:t>
            </a:r>
            <a:r>
              <a:rPr sz="1250" spc="40">
                <a:latin typeface="Verdana"/>
                <a:cs typeface="Verdana"/>
              </a:rPr>
              <a:t>effort </a:t>
            </a:r>
            <a:r>
              <a:rPr sz="1250" spc="20">
                <a:latin typeface="Verdana"/>
                <a:cs typeface="Verdana"/>
              </a:rPr>
              <a:t>into</a:t>
            </a:r>
            <a:r>
              <a:rPr lang="it-IT" sz="1250" spc="20">
                <a:latin typeface="Verdana"/>
                <a:cs typeface="Verdana"/>
              </a:rPr>
              <a:t> </a:t>
            </a:r>
            <a:r>
              <a:rPr sz="1250" spc="25">
                <a:latin typeface="Verdana"/>
                <a:cs typeface="Verdana"/>
              </a:rPr>
              <a:t> </a:t>
            </a:r>
            <a:r>
              <a:rPr sz="1250" spc="30">
                <a:latin typeface="Verdana"/>
                <a:cs typeface="Verdana"/>
              </a:rPr>
              <a:t>understanding </a:t>
            </a:r>
            <a:r>
              <a:rPr sz="1250" spc="35">
                <a:latin typeface="Verdana"/>
                <a:cs typeface="Verdana"/>
              </a:rPr>
              <a:t>and</a:t>
            </a:r>
            <a:r>
              <a:rPr lang="it-IT" sz="1250" spc="35">
                <a:latin typeface="Verdana"/>
                <a:cs typeface="Verdana"/>
              </a:rPr>
              <a:t> </a:t>
            </a:r>
            <a:r>
              <a:rPr sz="1250" spc="40">
                <a:latin typeface="Verdana"/>
                <a:cs typeface="Verdana"/>
              </a:rPr>
              <a:t> </a:t>
            </a:r>
            <a:r>
              <a:rPr sz="1250" spc="25">
                <a:latin typeface="Verdana"/>
                <a:cs typeface="Verdana"/>
              </a:rPr>
              <a:t>managing</a:t>
            </a:r>
            <a:r>
              <a:rPr sz="1250" spc="-70">
                <a:latin typeface="Verdana"/>
                <a:cs typeface="Verdana"/>
              </a:rPr>
              <a:t> </a:t>
            </a:r>
            <a:r>
              <a:rPr sz="1250" spc="10">
                <a:latin typeface="Verdana"/>
                <a:cs typeface="Verdana"/>
              </a:rPr>
              <a:t>their</a:t>
            </a:r>
            <a:r>
              <a:rPr sz="1250" spc="-65">
                <a:latin typeface="Verdana"/>
                <a:cs typeface="Verdana"/>
              </a:rPr>
              <a:t> </a:t>
            </a:r>
            <a:r>
              <a:rPr sz="1250" spc="30">
                <a:latin typeface="Verdana"/>
                <a:cs typeface="Verdana"/>
              </a:rPr>
              <a:t>emotions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069366" y="6113341"/>
            <a:ext cx="2359025" cy="961161"/>
          </a:xfrm>
          <a:prstGeom prst="rect">
            <a:avLst/>
          </a:prstGeom>
          <a:solidFill>
            <a:srgbClr val="E3F3F8"/>
          </a:solidFill>
          <a:ln w="18125">
            <a:solidFill>
              <a:srgbClr val="056698"/>
            </a:solidFill>
          </a:ln>
        </p:spPr>
        <p:txBody>
          <a:bodyPr vert="horz" wrap="square" lIns="0" tIns="62865" rIns="0" bIns="0" rtlCol="0" anchor="t">
            <a:spAutoFit/>
          </a:bodyPr>
          <a:lstStyle/>
          <a:p>
            <a:pPr marL="50165" marR="106045">
              <a:lnSpc>
                <a:spcPts val="1430"/>
              </a:lnSpc>
              <a:spcBef>
                <a:spcPts val="495"/>
              </a:spcBef>
            </a:pPr>
            <a:r>
              <a:rPr sz="1250" b="1" spc="100">
                <a:latin typeface="Verdana"/>
                <a:cs typeface="Verdana"/>
              </a:rPr>
              <a:t>N</a:t>
            </a:r>
            <a:r>
              <a:rPr sz="1250" b="1" spc="50">
                <a:latin typeface="Verdana"/>
                <a:cs typeface="Verdana"/>
              </a:rPr>
              <a:t>e</a:t>
            </a:r>
            <a:r>
              <a:rPr sz="1250" b="1" spc="45">
                <a:latin typeface="Verdana"/>
                <a:cs typeface="Verdana"/>
              </a:rPr>
              <a:t>e</a:t>
            </a:r>
            <a:r>
              <a:rPr sz="1250" b="1" spc="80">
                <a:latin typeface="Verdana"/>
                <a:cs typeface="Verdana"/>
              </a:rPr>
              <a:t>d</a:t>
            </a:r>
            <a:r>
              <a:rPr sz="1250" b="1" spc="-55">
                <a:latin typeface="Verdana"/>
                <a:cs typeface="Verdana"/>
              </a:rPr>
              <a:t> </a:t>
            </a:r>
            <a:r>
              <a:rPr sz="1250" b="1" spc="90">
                <a:latin typeface="Verdana"/>
                <a:cs typeface="Verdana"/>
              </a:rPr>
              <a:t>4</a:t>
            </a:r>
            <a:r>
              <a:rPr sz="1250" b="1" spc="-210">
                <a:latin typeface="Verdana"/>
                <a:cs typeface="Verdana"/>
              </a:rPr>
              <a:t>: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90">
                <a:latin typeface="Verdana"/>
                <a:cs typeface="Verdana"/>
              </a:rPr>
              <a:t>C</a:t>
            </a:r>
            <a:r>
              <a:rPr sz="1250" spc="10">
                <a:latin typeface="Verdana"/>
                <a:cs typeface="Verdana"/>
              </a:rPr>
              <a:t>h</a:t>
            </a:r>
            <a:r>
              <a:rPr sz="1250" spc="-5">
                <a:latin typeface="Verdana"/>
                <a:cs typeface="Verdana"/>
              </a:rPr>
              <a:t>i</a:t>
            </a:r>
            <a:r>
              <a:rPr sz="1250" spc="5">
                <a:latin typeface="Verdana"/>
                <a:cs typeface="Verdana"/>
              </a:rPr>
              <a:t>l</a:t>
            </a:r>
            <a:r>
              <a:rPr sz="1250" spc="85">
                <a:latin typeface="Verdana"/>
                <a:cs typeface="Verdana"/>
              </a:rPr>
              <a:t>d</a:t>
            </a:r>
            <a:r>
              <a:rPr sz="1250" spc="-20">
                <a:latin typeface="Verdana"/>
                <a:cs typeface="Verdana"/>
              </a:rPr>
              <a:t>r</a:t>
            </a:r>
            <a:r>
              <a:rPr sz="1250" spc="35">
                <a:latin typeface="Verdana"/>
                <a:cs typeface="Verdana"/>
              </a:rPr>
              <a:t>e</a:t>
            </a:r>
            <a:r>
              <a:rPr sz="1250">
                <a:latin typeface="Verdana"/>
                <a:cs typeface="Verdana"/>
              </a:rPr>
              <a:t>n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20">
                <a:latin typeface="Verdana"/>
                <a:cs typeface="Verdana"/>
              </a:rPr>
              <a:t>n</a:t>
            </a:r>
            <a:r>
              <a:rPr sz="1250" spc="35">
                <a:latin typeface="Verdana"/>
                <a:cs typeface="Verdana"/>
              </a:rPr>
              <a:t>ee</a:t>
            </a:r>
            <a:r>
              <a:rPr sz="1250" spc="70">
                <a:latin typeface="Verdana"/>
                <a:cs typeface="Verdana"/>
              </a:rPr>
              <a:t>d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5">
                <a:latin typeface="Verdana"/>
                <a:cs typeface="Verdana"/>
              </a:rPr>
              <a:t>t</a:t>
            </a:r>
            <a:r>
              <a:rPr sz="1250" spc="50">
                <a:latin typeface="Verdana"/>
                <a:cs typeface="Verdana"/>
              </a:rPr>
              <a:t>o</a:t>
            </a:r>
            <a:r>
              <a:rPr lang="it-IT" sz="1250" spc="50">
                <a:latin typeface="Verdana"/>
                <a:cs typeface="Verdana"/>
              </a:rPr>
              <a:t> </a:t>
            </a:r>
            <a:r>
              <a:rPr sz="1250" spc="50">
                <a:latin typeface="Verdana"/>
                <a:cs typeface="Verdana"/>
              </a:rPr>
              <a:t> </a:t>
            </a:r>
            <a:r>
              <a:rPr sz="1250" spc="5">
                <a:latin typeface="Verdana"/>
                <a:cs typeface="Verdana"/>
              </a:rPr>
              <a:t>learn </a:t>
            </a:r>
            <a:r>
              <a:rPr sz="1250" spc="35">
                <a:latin typeface="Verdana"/>
                <a:cs typeface="Verdana"/>
              </a:rPr>
              <a:t>to </a:t>
            </a:r>
            <a:r>
              <a:rPr sz="1250" spc="50">
                <a:latin typeface="Verdana"/>
                <a:cs typeface="Verdana"/>
              </a:rPr>
              <a:t>connect </a:t>
            </a:r>
            <a:r>
              <a:rPr sz="1250" spc="25">
                <a:latin typeface="Verdana"/>
                <a:cs typeface="Verdana"/>
              </a:rPr>
              <a:t>with</a:t>
            </a:r>
            <a:r>
              <a:rPr lang="it-IT" sz="1250" spc="25">
                <a:latin typeface="Verdana"/>
                <a:cs typeface="Verdana"/>
              </a:rPr>
              <a:t> </a:t>
            </a:r>
            <a:r>
              <a:rPr sz="1250" spc="30">
                <a:latin typeface="Verdana"/>
                <a:cs typeface="Verdana"/>
              </a:rPr>
              <a:t> </a:t>
            </a:r>
            <a:r>
              <a:rPr sz="1250" spc="20">
                <a:latin typeface="Verdana"/>
                <a:cs typeface="Verdana"/>
              </a:rPr>
              <a:t>individuals</a:t>
            </a:r>
            <a:r>
              <a:rPr sz="1250" spc="-90">
                <a:latin typeface="Verdana"/>
                <a:cs typeface="Verdana"/>
              </a:rPr>
              <a:t> </a:t>
            </a:r>
            <a:r>
              <a:rPr sz="1250" spc="35">
                <a:latin typeface="Verdana"/>
                <a:cs typeface="Verdana"/>
              </a:rPr>
              <a:t>by</a:t>
            </a:r>
            <a:r>
              <a:rPr sz="1250" spc="-85">
                <a:latin typeface="Verdana"/>
                <a:cs typeface="Verdana"/>
              </a:rPr>
              <a:t> </a:t>
            </a:r>
            <a:r>
              <a:rPr sz="1250" spc="25">
                <a:latin typeface="Verdana"/>
                <a:cs typeface="Verdana"/>
              </a:rPr>
              <a:t>empathizing</a:t>
            </a:r>
            <a:r>
              <a:rPr lang="it-IT" sz="1250" spc="25">
                <a:latin typeface="Verdana"/>
                <a:cs typeface="Verdana"/>
              </a:rPr>
              <a:t> </a:t>
            </a:r>
            <a:r>
              <a:rPr sz="1250" spc="-425">
                <a:latin typeface="Verdana"/>
                <a:cs typeface="Verdana"/>
              </a:rPr>
              <a:t> </a:t>
            </a:r>
            <a:r>
              <a:rPr sz="1250" spc="25">
                <a:latin typeface="Verdana"/>
                <a:cs typeface="Verdana"/>
              </a:rPr>
              <a:t>with</a:t>
            </a:r>
            <a:r>
              <a:rPr sz="1250" spc="-65">
                <a:latin typeface="Verdana"/>
                <a:cs typeface="Verdana"/>
              </a:rPr>
              <a:t> </a:t>
            </a:r>
            <a:r>
              <a:rPr sz="1250" spc="10">
                <a:latin typeface="Verdana"/>
                <a:cs typeface="Verdana"/>
              </a:rPr>
              <a:t>their</a:t>
            </a:r>
            <a:r>
              <a:rPr sz="1250" spc="-60">
                <a:latin typeface="Verdana"/>
                <a:cs typeface="Verdana"/>
              </a:rPr>
              <a:t> </a:t>
            </a:r>
            <a:r>
              <a:rPr sz="1250" spc="25">
                <a:latin typeface="Verdana"/>
                <a:cs typeface="Verdana"/>
              </a:rPr>
              <a:t>circumstances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227647" y="7911900"/>
            <a:ext cx="2538095" cy="1095813"/>
          </a:xfrm>
          <a:prstGeom prst="rect">
            <a:avLst/>
          </a:prstGeom>
          <a:solidFill>
            <a:srgbClr val="E3F3F8"/>
          </a:solidFill>
          <a:ln w="18125">
            <a:solidFill>
              <a:srgbClr val="056698"/>
            </a:solidFill>
          </a:ln>
        </p:spPr>
        <p:txBody>
          <a:bodyPr vert="horz" wrap="square" lIns="0" tIns="18415" rIns="0" bIns="0" rtlCol="0" anchor="t">
            <a:spAutoFit/>
          </a:bodyPr>
          <a:lstStyle/>
          <a:p>
            <a:pPr marL="53340" marR="163195">
              <a:lnSpc>
                <a:spcPts val="1430"/>
              </a:lnSpc>
              <a:spcBef>
                <a:spcPts val="145"/>
              </a:spcBef>
            </a:pPr>
            <a:r>
              <a:rPr sz="1250" b="1" spc="130">
                <a:latin typeface="Verdana"/>
                <a:cs typeface="Verdana"/>
              </a:rPr>
              <a:t>O</a:t>
            </a:r>
            <a:r>
              <a:rPr sz="1250" b="1" spc="90">
                <a:latin typeface="Verdana"/>
                <a:cs typeface="Verdana"/>
              </a:rPr>
              <a:t>b</a:t>
            </a:r>
            <a:r>
              <a:rPr sz="1250" b="1" spc="-50">
                <a:latin typeface="Verdana"/>
                <a:cs typeface="Verdana"/>
              </a:rPr>
              <a:t>j</a:t>
            </a:r>
            <a:r>
              <a:rPr sz="1250" b="1" spc="50">
                <a:latin typeface="Verdana"/>
                <a:cs typeface="Verdana"/>
              </a:rPr>
              <a:t>e</a:t>
            </a:r>
            <a:r>
              <a:rPr sz="1250" b="1" spc="110">
                <a:latin typeface="Verdana"/>
                <a:cs typeface="Verdana"/>
              </a:rPr>
              <a:t>c</a:t>
            </a:r>
            <a:r>
              <a:rPr sz="1250" b="1" spc="30">
                <a:latin typeface="Verdana"/>
                <a:cs typeface="Verdana"/>
              </a:rPr>
              <a:t>ti</a:t>
            </a:r>
            <a:r>
              <a:rPr sz="1250" b="1" spc="15">
                <a:latin typeface="Verdana"/>
                <a:cs typeface="Verdana"/>
              </a:rPr>
              <a:t>v</a:t>
            </a:r>
            <a:r>
              <a:rPr sz="1250" b="1" spc="30">
                <a:latin typeface="Verdana"/>
                <a:cs typeface="Verdana"/>
              </a:rPr>
              <a:t>e</a:t>
            </a:r>
            <a:r>
              <a:rPr sz="1250" b="1" spc="-55">
                <a:latin typeface="Verdana"/>
                <a:cs typeface="Verdana"/>
              </a:rPr>
              <a:t> </a:t>
            </a:r>
            <a:r>
              <a:rPr sz="1250" b="1" spc="90">
                <a:latin typeface="Verdana"/>
                <a:cs typeface="Verdana"/>
              </a:rPr>
              <a:t>4</a:t>
            </a:r>
            <a:r>
              <a:rPr sz="1250" b="1" spc="-210">
                <a:latin typeface="Verdana"/>
                <a:cs typeface="Verdana"/>
              </a:rPr>
              <a:t>: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110">
                <a:latin typeface="Verdana"/>
                <a:cs typeface="Verdana"/>
              </a:rPr>
              <a:t>P</a:t>
            </a:r>
            <a:r>
              <a:rPr sz="1250" spc="-25">
                <a:latin typeface="Verdana"/>
                <a:cs typeface="Verdana"/>
              </a:rPr>
              <a:t>r</a:t>
            </a:r>
            <a:r>
              <a:rPr sz="1250" spc="50">
                <a:latin typeface="Verdana"/>
                <a:cs typeface="Verdana"/>
              </a:rPr>
              <a:t>o</a:t>
            </a:r>
            <a:r>
              <a:rPr sz="1250" spc="15">
                <a:latin typeface="Verdana"/>
                <a:cs typeface="Verdana"/>
              </a:rPr>
              <a:t>v</a:t>
            </a:r>
            <a:r>
              <a:rPr sz="1250">
                <a:latin typeface="Verdana"/>
                <a:cs typeface="Verdana"/>
              </a:rPr>
              <a:t>i</a:t>
            </a:r>
            <a:r>
              <a:rPr sz="1250" spc="85">
                <a:latin typeface="Verdana"/>
                <a:cs typeface="Verdana"/>
              </a:rPr>
              <a:t>d</a:t>
            </a:r>
            <a:r>
              <a:rPr sz="1250" spc="15">
                <a:latin typeface="Verdana"/>
                <a:cs typeface="Verdana"/>
              </a:rPr>
              <a:t>e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-10">
                <a:latin typeface="Verdana"/>
                <a:cs typeface="Verdana"/>
              </a:rPr>
              <a:t>a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20">
                <a:latin typeface="Verdana"/>
                <a:cs typeface="Verdana"/>
              </a:rPr>
              <a:t>m</a:t>
            </a:r>
            <a:r>
              <a:rPr sz="1250" spc="85">
                <a:latin typeface="Verdana"/>
                <a:cs typeface="Verdana"/>
              </a:rPr>
              <a:t>o</a:t>
            </a:r>
            <a:r>
              <a:rPr sz="1250" spc="-20">
                <a:latin typeface="Verdana"/>
                <a:cs typeface="Verdana"/>
              </a:rPr>
              <a:t>r</a:t>
            </a:r>
            <a:r>
              <a:rPr sz="1250" spc="10">
                <a:latin typeface="Verdana"/>
                <a:cs typeface="Verdana"/>
              </a:rPr>
              <a:t>e</a:t>
            </a:r>
            <a:r>
              <a:rPr lang="it-IT" sz="1250" spc="10">
                <a:latin typeface="Verdana"/>
                <a:cs typeface="Verdana"/>
              </a:rPr>
              <a:t> </a:t>
            </a:r>
            <a:r>
              <a:rPr sz="1250" spc="10">
                <a:latin typeface="Verdana"/>
                <a:cs typeface="Verdana"/>
              </a:rPr>
              <a:t> </a:t>
            </a:r>
            <a:r>
              <a:rPr sz="1250" spc="30">
                <a:latin typeface="Verdana"/>
                <a:cs typeface="Verdana"/>
              </a:rPr>
              <a:t>accessible </a:t>
            </a:r>
            <a:r>
              <a:rPr sz="1250" spc="40">
                <a:latin typeface="Verdana"/>
                <a:cs typeface="Verdana"/>
              </a:rPr>
              <a:t>tool </a:t>
            </a:r>
            <a:r>
              <a:rPr sz="1250" spc="35">
                <a:latin typeface="Verdana"/>
                <a:cs typeface="Verdana"/>
              </a:rPr>
              <a:t>to </a:t>
            </a:r>
            <a:r>
              <a:rPr sz="1250" spc="30">
                <a:latin typeface="Verdana"/>
                <a:cs typeface="Verdana"/>
              </a:rPr>
              <a:t>help</a:t>
            </a:r>
            <a:r>
              <a:rPr lang="it-IT" sz="1250" spc="30">
                <a:latin typeface="Verdana"/>
                <a:cs typeface="Verdana"/>
              </a:rPr>
              <a:t> </a:t>
            </a:r>
            <a:r>
              <a:rPr sz="1250" spc="35">
                <a:latin typeface="Verdana"/>
                <a:cs typeface="Verdana"/>
              </a:rPr>
              <a:t> </a:t>
            </a:r>
            <a:r>
              <a:rPr sz="1250" spc="25">
                <a:latin typeface="Verdana"/>
                <a:cs typeface="Verdana"/>
              </a:rPr>
              <a:t>children </a:t>
            </a:r>
            <a:r>
              <a:rPr sz="1250" spc="40">
                <a:latin typeface="Verdana"/>
                <a:cs typeface="Verdana"/>
              </a:rPr>
              <a:t>practice </a:t>
            </a:r>
            <a:r>
              <a:rPr sz="1250" spc="10">
                <a:latin typeface="Verdana"/>
                <a:cs typeface="Verdana"/>
              </a:rPr>
              <a:t>their</a:t>
            </a:r>
            <a:r>
              <a:rPr lang="it-IT" sz="1250" spc="10">
                <a:latin typeface="Verdana"/>
                <a:cs typeface="Verdana"/>
              </a:rPr>
              <a:t> </a:t>
            </a:r>
            <a:r>
              <a:rPr sz="1250" spc="15">
                <a:latin typeface="Verdana"/>
                <a:cs typeface="Verdana"/>
              </a:rPr>
              <a:t> </a:t>
            </a:r>
            <a:r>
              <a:rPr sz="1250" spc="25">
                <a:latin typeface="Verdana"/>
                <a:cs typeface="Verdana"/>
              </a:rPr>
              <a:t>emotional </a:t>
            </a:r>
            <a:r>
              <a:rPr sz="1250" spc="30">
                <a:latin typeface="Verdana"/>
                <a:cs typeface="Verdana"/>
              </a:rPr>
              <a:t>understanding </a:t>
            </a:r>
            <a:r>
              <a:rPr sz="1250">
                <a:latin typeface="Verdana"/>
                <a:cs typeface="Verdana"/>
              </a:rPr>
              <a:t>in</a:t>
            </a:r>
            <a:r>
              <a:rPr lang="it-IT" sz="1250">
                <a:latin typeface="Verdana"/>
                <a:cs typeface="Verdana"/>
              </a:rPr>
              <a:t> </a:t>
            </a:r>
            <a:r>
              <a:rPr sz="1250" spc="-425">
                <a:latin typeface="Verdana"/>
                <a:cs typeface="Verdana"/>
              </a:rPr>
              <a:t> </a:t>
            </a:r>
            <a:r>
              <a:rPr sz="1250" spc="40">
                <a:latin typeface="Verdana"/>
                <a:cs typeface="Verdana"/>
              </a:rPr>
              <a:t>between</a:t>
            </a:r>
            <a:r>
              <a:rPr sz="1250" spc="-70">
                <a:latin typeface="Verdana"/>
                <a:cs typeface="Verdana"/>
              </a:rPr>
              <a:t> </a:t>
            </a:r>
            <a:r>
              <a:rPr sz="1250" spc="20">
                <a:latin typeface="Verdana"/>
                <a:cs typeface="Verdana"/>
              </a:rPr>
              <a:t>therapy</a:t>
            </a:r>
            <a:r>
              <a:rPr sz="1250" spc="-65">
                <a:latin typeface="Verdana"/>
                <a:cs typeface="Verdana"/>
              </a:rPr>
              <a:t> </a:t>
            </a:r>
            <a:r>
              <a:rPr sz="1250">
                <a:latin typeface="Verdana"/>
                <a:cs typeface="Verdana"/>
              </a:rPr>
              <a:t>sessions.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7227647" y="6729883"/>
            <a:ext cx="2538095" cy="1079142"/>
          </a:xfrm>
          <a:prstGeom prst="rect">
            <a:avLst/>
          </a:prstGeom>
          <a:solidFill>
            <a:srgbClr val="E3F3F8"/>
          </a:solidFill>
          <a:ln w="18125">
            <a:solidFill>
              <a:srgbClr val="056698"/>
            </a:solidFill>
          </a:ln>
        </p:spPr>
        <p:txBody>
          <a:bodyPr vert="horz" wrap="square" lIns="0" tIns="1905" rIns="0" bIns="0" rtlCol="0" anchor="t">
            <a:spAutoFit/>
          </a:bodyPr>
          <a:lstStyle/>
          <a:p>
            <a:pPr marL="55880" marR="425450">
              <a:lnSpc>
                <a:spcPts val="1430"/>
              </a:lnSpc>
              <a:spcBef>
                <a:spcPts val="15"/>
              </a:spcBef>
            </a:pPr>
            <a:r>
              <a:rPr sz="1250" b="1" spc="130">
                <a:latin typeface="Verdana"/>
                <a:cs typeface="Verdana"/>
              </a:rPr>
              <a:t>O</a:t>
            </a:r>
            <a:r>
              <a:rPr sz="1250" b="1" spc="90">
                <a:latin typeface="Verdana"/>
                <a:cs typeface="Verdana"/>
              </a:rPr>
              <a:t>b</a:t>
            </a:r>
            <a:r>
              <a:rPr sz="1250" b="1" spc="-50">
                <a:latin typeface="Verdana"/>
                <a:cs typeface="Verdana"/>
              </a:rPr>
              <a:t>j</a:t>
            </a:r>
            <a:r>
              <a:rPr sz="1250" b="1" spc="50">
                <a:latin typeface="Verdana"/>
                <a:cs typeface="Verdana"/>
              </a:rPr>
              <a:t>e</a:t>
            </a:r>
            <a:r>
              <a:rPr sz="1250" b="1" spc="110">
                <a:latin typeface="Verdana"/>
                <a:cs typeface="Verdana"/>
              </a:rPr>
              <a:t>c</a:t>
            </a:r>
            <a:r>
              <a:rPr sz="1250" b="1" spc="30">
                <a:latin typeface="Verdana"/>
                <a:cs typeface="Verdana"/>
              </a:rPr>
              <a:t>ti</a:t>
            </a:r>
            <a:r>
              <a:rPr sz="1250" b="1" spc="15">
                <a:latin typeface="Verdana"/>
                <a:cs typeface="Verdana"/>
              </a:rPr>
              <a:t>v</a:t>
            </a:r>
            <a:r>
              <a:rPr sz="1250" b="1" spc="30">
                <a:latin typeface="Verdana"/>
                <a:cs typeface="Verdana"/>
              </a:rPr>
              <a:t>e</a:t>
            </a:r>
            <a:r>
              <a:rPr sz="1250" b="1" spc="-55">
                <a:latin typeface="Verdana"/>
                <a:cs typeface="Verdana"/>
              </a:rPr>
              <a:t> </a:t>
            </a:r>
            <a:r>
              <a:rPr sz="1250" b="1" spc="10">
                <a:latin typeface="Verdana"/>
                <a:cs typeface="Verdana"/>
              </a:rPr>
              <a:t>3</a:t>
            </a:r>
            <a:r>
              <a:rPr sz="1250" b="1" spc="-210">
                <a:latin typeface="Verdana"/>
                <a:cs typeface="Verdana"/>
              </a:rPr>
              <a:t>: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-140">
                <a:latin typeface="Verdana"/>
                <a:cs typeface="Verdana"/>
              </a:rPr>
              <a:t>I</a:t>
            </a:r>
            <a:r>
              <a:rPr sz="1250" spc="20">
                <a:latin typeface="Verdana"/>
                <a:cs typeface="Verdana"/>
              </a:rPr>
              <a:t>m</a:t>
            </a:r>
            <a:r>
              <a:rPr sz="1250" spc="85">
                <a:latin typeface="Verdana"/>
                <a:cs typeface="Verdana"/>
              </a:rPr>
              <a:t>p</a:t>
            </a:r>
            <a:r>
              <a:rPr sz="1250" spc="-25">
                <a:latin typeface="Verdana"/>
                <a:cs typeface="Verdana"/>
              </a:rPr>
              <a:t>r</a:t>
            </a:r>
            <a:r>
              <a:rPr sz="1250" spc="50">
                <a:latin typeface="Verdana"/>
                <a:cs typeface="Verdana"/>
              </a:rPr>
              <a:t>o</a:t>
            </a:r>
            <a:r>
              <a:rPr sz="1250" spc="-10">
                <a:latin typeface="Verdana"/>
                <a:cs typeface="Verdana"/>
              </a:rPr>
              <a:t>v</a:t>
            </a:r>
            <a:r>
              <a:rPr sz="1250" spc="15">
                <a:latin typeface="Verdana"/>
                <a:cs typeface="Verdana"/>
              </a:rPr>
              <a:t>e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10">
                <a:latin typeface="Verdana"/>
                <a:cs typeface="Verdana"/>
              </a:rPr>
              <a:t>t</a:t>
            </a:r>
            <a:r>
              <a:rPr sz="1250" spc="35">
                <a:latin typeface="Verdana"/>
                <a:cs typeface="Verdana"/>
              </a:rPr>
              <a:t>h</a:t>
            </a:r>
            <a:r>
              <a:rPr sz="1250" spc="10">
                <a:latin typeface="Verdana"/>
                <a:cs typeface="Verdana"/>
              </a:rPr>
              <a:t>e</a:t>
            </a:r>
            <a:r>
              <a:rPr lang="it-IT" sz="1250" spc="10">
                <a:latin typeface="Verdana"/>
                <a:cs typeface="Verdana"/>
              </a:rPr>
              <a:t> </a:t>
            </a:r>
            <a:r>
              <a:rPr sz="1250" spc="10">
                <a:latin typeface="Verdana"/>
                <a:cs typeface="Verdana"/>
              </a:rPr>
              <a:t> </a:t>
            </a:r>
            <a:r>
              <a:rPr sz="1250" spc="35">
                <a:latin typeface="Verdana"/>
                <a:cs typeface="Verdana"/>
              </a:rPr>
              <a:t>engagement</a:t>
            </a:r>
            <a:r>
              <a:rPr sz="1250" spc="-80">
                <a:latin typeface="Verdana"/>
                <a:cs typeface="Verdana"/>
              </a:rPr>
              <a:t> </a:t>
            </a:r>
            <a:r>
              <a:rPr sz="1250" spc="50">
                <a:latin typeface="Verdana"/>
                <a:cs typeface="Verdana"/>
              </a:rPr>
              <a:t>of</a:t>
            </a:r>
            <a:r>
              <a:rPr sz="1250" spc="-75">
                <a:latin typeface="Verdana"/>
                <a:cs typeface="Verdana"/>
              </a:rPr>
              <a:t> </a:t>
            </a:r>
            <a:r>
              <a:rPr sz="1250" spc="20">
                <a:latin typeface="Verdana"/>
                <a:cs typeface="Verdana"/>
              </a:rPr>
              <a:t>the</a:t>
            </a:r>
            <a:r>
              <a:rPr sz="1250" spc="-75">
                <a:latin typeface="Verdana"/>
                <a:cs typeface="Verdana"/>
              </a:rPr>
              <a:t> </a:t>
            </a:r>
            <a:r>
              <a:rPr sz="1250" spc="35">
                <a:latin typeface="Verdana"/>
                <a:cs typeface="Verdana"/>
              </a:rPr>
              <a:t>child</a:t>
            </a:r>
            <a:r>
              <a:rPr lang="it-IT" sz="1250" spc="35">
                <a:latin typeface="Verdana"/>
                <a:cs typeface="Verdana"/>
              </a:rPr>
              <a:t> </a:t>
            </a:r>
            <a:r>
              <a:rPr sz="1250" spc="-425">
                <a:latin typeface="Verdana"/>
                <a:cs typeface="Verdana"/>
              </a:rPr>
              <a:t> </a:t>
            </a:r>
            <a:r>
              <a:rPr sz="1250" spc="25">
                <a:latin typeface="Verdana"/>
                <a:cs typeface="Verdana"/>
              </a:rPr>
              <a:t>through </a:t>
            </a:r>
            <a:r>
              <a:rPr sz="1250" spc="15">
                <a:latin typeface="Verdana"/>
                <a:cs typeface="Verdana"/>
              </a:rPr>
              <a:t>interactive</a:t>
            </a:r>
            <a:r>
              <a:rPr lang="it-IT" sz="1250" spc="15">
                <a:latin typeface="Verdana"/>
                <a:cs typeface="Verdana"/>
              </a:rPr>
              <a:t> </a:t>
            </a:r>
            <a:r>
              <a:rPr sz="1250" spc="20">
                <a:latin typeface="Verdana"/>
                <a:cs typeface="Verdana"/>
              </a:rPr>
              <a:t> </a:t>
            </a:r>
            <a:r>
              <a:rPr sz="1250" spc="25">
                <a:latin typeface="Verdana"/>
                <a:cs typeface="Verdana"/>
              </a:rPr>
              <a:t>storytelling </a:t>
            </a:r>
            <a:r>
              <a:rPr sz="1250" spc="5">
                <a:latin typeface="Verdana"/>
                <a:cs typeface="Verdana"/>
              </a:rPr>
              <a:t>(immersive</a:t>
            </a:r>
            <a:r>
              <a:rPr lang="it-IT" sz="1250" spc="5">
                <a:latin typeface="Verdana"/>
                <a:cs typeface="Verdana"/>
              </a:rPr>
              <a:t> </a:t>
            </a:r>
            <a:r>
              <a:rPr sz="1250" spc="10">
                <a:latin typeface="Verdana"/>
                <a:cs typeface="Verdana"/>
              </a:rPr>
              <a:t> </a:t>
            </a:r>
            <a:r>
              <a:rPr sz="1250" spc="30">
                <a:latin typeface="Verdana"/>
                <a:cs typeface="Verdana"/>
              </a:rPr>
              <a:t>content</a:t>
            </a:r>
            <a:r>
              <a:rPr sz="1250" spc="-60">
                <a:latin typeface="Verdana"/>
                <a:cs typeface="Verdana"/>
              </a:rPr>
              <a:t> </a:t>
            </a:r>
            <a:r>
              <a:rPr sz="1250" spc="80">
                <a:latin typeface="Verdana"/>
                <a:cs typeface="Verdana"/>
              </a:rPr>
              <a:t>/</a:t>
            </a:r>
            <a:r>
              <a:rPr sz="1250" spc="-60">
                <a:latin typeface="Verdana"/>
                <a:cs typeface="Verdana"/>
              </a:rPr>
              <a:t> </a:t>
            </a:r>
            <a:r>
              <a:rPr sz="1250" spc="15">
                <a:latin typeface="Verdana"/>
                <a:cs typeface="Verdana"/>
              </a:rPr>
              <a:t>experience)</a:t>
            </a:r>
            <a:endParaRPr lang="it-IT" sz="1250">
              <a:latin typeface="Verdana"/>
              <a:ea typeface="Verdana"/>
              <a:cs typeface="Verdan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227647" y="5670561"/>
            <a:ext cx="2538095" cy="856645"/>
          </a:xfrm>
          <a:prstGeom prst="rect">
            <a:avLst/>
          </a:prstGeom>
          <a:solidFill>
            <a:srgbClr val="E3F3F8"/>
          </a:solidFill>
          <a:ln w="18125">
            <a:solidFill>
              <a:srgbClr val="056698"/>
            </a:solidFill>
          </a:ln>
        </p:spPr>
        <p:txBody>
          <a:bodyPr vert="horz" wrap="square" lIns="0" tIns="137160" rIns="0" bIns="0" rtlCol="0" anchor="t">
            <a:spAutoFit/>
          </a:bodyPr>
          <a:lstStyle/>
          <a:p>
            <a:pPr marL="43815" marR="88900">
              <a:lnSpc>
                <a:spcPts val="1430"/>
              </a:lnSpc>
              <a:spcBef>
                <a:spcPts val="1080"/>
              </a:spcBef>
            </a:pPr>
            <a:r>
              <a:rPr sz="1250" b="1" spc="130">
                <a:latin typeface="Verdana"/>
                <a:cs typeface="Verdana"/>
              </a:rPr>
              <a:t>O</a:t>
            </a:r>
            <a:r>
              <a:rPr sz="1250" b="1" spc="90">
                <a:latin typeface="Verdana"/>
                <a:cs typeface="Verdana"/>
              </a:rPr>
              <a:t>b</a:t>
            </a:r>
            <a:r>
              <a:rPr sz="1250" b="1" spc="-50">
                <a:latin typeface="Verdana"/>
                <a:cs typeface="Verdana"/>
              </a:rPr>
              <a:t>j</a:t>
            </a:r>
            <a:r>
              <a:rPr sz="1250" b="1" spc="50">
                <a:latin typeface="Verdana"/>
                <a:cs typeface="Verdana"/>
              </a:rPr>
              <a:t>e</a:t>
            </a:r>
            <a:r>
              <a:rPr sz="1250" b="1" spc="110">
                <a:latin typeface="Verdana"/>
                <a:cs typeface="Verdana"/>
              </a:rPr>
              <a:t>c</a:t>
            </a:r>
            <a:r>
              <a:rPr sz="1250" b="1" spc="30">
                <a:latin typeface="Verdana"/>
                <a:cs typeface="Verdana"/>
              </a:rPr>
              <a:t>ti</a:t>
            </a:r>
            <a:r>
              <a:rPr sz="1250" b="1" spc="15">
                <a:latin typeface="Verdana"/>
                <a:cs typeface="Verdana"/>
              </a:rPr>
              <a:t>v</a:t>
            </a:r>
            <a:r>
              <a:rPr sz="1250" b="1" spc="30">
                <a:latin typeface="Verdana"/>
                <a:cs typeface="Verdana"/>
              </a:rPr>
              <a:t>e</a:t>
            </a:r>
            <a:r>
              <a:rPr sz="1250" b="1" spc="-55">
                <a:latin typeface="Verdana"/>
                <a:cs typeface="Verdana"/>
              </a:rPr>
              <a:t> </a:t>
            </a:r>
            <a:r>
              <a:rPr sz="1250" b="1" spc="20">
                <a:latin typeface="Verdana"/>
                <a:cs typeface="Verdana"/>
              </a:rPr>
              <a:t>2</a:t>
            </a:r>
            <a:r>
              <a:rPr sz="1250" spc="-210">
                <a:latin typeface="Verdana"/>
                <a:cs typeface="Verdana"/>
              </a:rPr>
              <a:t>: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110">
                <a:latin typeface="Verdana"/>
                <a:cs typeface="Verdana"/>
              </a:rPr>
              <a:t>P</a:t>
            </a:r>
            <a:r>
              <a:rPr sz="1250" spc="-25">
                <a:latin typeface="Verdana"/>
                <a:cs typeface="Verdana"/>
              </a:rPr>
              <a:t>r</a:t>
            </a:r>
            <a:r>
              <a:rPr sz="1250" spc="20">
                <a:latin typeface="Verdana"/>
                <a:cs typeface="Verdana"/>
              </a:rPr>
              <a:t>o</a:t>
            </a:r>
            <a:r>
              <a:rPr sz="1250" spc="45">
                <a:latin typeface="Verdana"/>
                <a:cs typeface="Verdana"/>
              </a:rPr>
              <a:t>v</a:t>
            </a:r>
            <a:r>
              <a:rPr sz="1250">
                <a:latin typeface="Verdana"/>
                <a:cs typeface="Verdana"/>
              </a:rPr>
              <a:t>i</a:t>
            </a:r>
            <a:r>
              <a:rPr sz="1250" spc="85">
                <a:latin typeface="Verdana"/>
                <a:cs typeface="Verdana"/>
              </a:rPr>
              <a:t>d</a:t>
            </a:r>
            <a:r>
              <a:rPr sz="1250" spc="10">
                <a:latin typeface="Verdana"/>
                <a:cs typeface="Verdana"/>
              </a:rPr>
              <a:t>e</a:t>
            </a:r>
            <a:r>
              <a:rPr lang="it-IT" sz="1250" spc="10">
                <a:latin typeface="Verdana"/>
                <a:cs typeface="Verdana"/>
              </a:rPr>
              <a:t> </a:t>
            </a:r>
            <a:r>
              <a:rPr sz="1250" spc="10">
                <a:latin typeface="Verdana"/>
                <a:cs typeface="Verdana"/>
              </a:rPr>
              <a:t> </a:t>
            </a:r>
            <a:r>
              <a:rPr sz="1250" spc="25">
                <a:latin typeface="Verdana"/>
                <a:cs typeface="Verdana"/>
              </a:rPr>
              <a:t>emotional</a:t>
            </a:r>
            <a:r>
              <a:rPr sz="1250" spc="-60">
                <a:latin typeface="Verdana"/>
                <a:cs typeface="Verdana"/>
              </a:rPr>
              <a:t> </a:t>
            </a:r>
            <a:r>
              <a:rPr sz="1250" spc="35">
                <a:latin typeface="Verdana"/>
                <a:cs typeface="Verdana"/>
              </a:rPr>
              <a:t>education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25">
                <a:latin typeface="Verdana"/>
                <a:cs typeface="Verdana"/>
              </a:rPr>
              <a:t>through</a:t>
            </a:r>
            <a:r>
              <a:rPr lang="it-IT" sz="1250" spc="25">
                <a:latin typeface="Verdana"/>
                <a:cs typeface="Verdana"/>
              </a:rPr>
              <a:t> </a:t>
            </a:r>
            <a:r>
              <a:rPr sz="1250" spc="-425">
                <a:latin typeface="Verdana"/>
                <a:cs typeface="Verdana"/>
              </a:rPr>
              <a:t> </a:t>
            </a:r>
            <a:r>
              <a:rPr sz="1250" spc="25">
                <a:latin typeface="Verdana"/>
                <a:cs typeface="Verdana"/>
              </a:rPr>
              <a:t>storytelling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227647" y="4611260"/>
            <a:ext cx="2538095" cy="997068"/>
          </a:xfrm>
          <a:prstGeom prst="rect">
            <a:avLst/>
          </a:prstGeom>
          <a:solidFill>
            <a:srgbClr val="E3F3F8"/>
          </a:solidFill>
          <a:ln w="18125">
            <a:solidFill>
              <a:srgbClr val="056698"/>
            </a:solidFill>
          </a:ln>
        </p:spPr>
        <p:txBody>
          <a:bodyPr vert="horz" wrap="square" lIns="0" tIns="98425" rIns="0" bIns="0" rtlCol="0" anchor="t">
            <a:spAutoFit/>
          </a:bodyPr>
          <a:lstStyle/>
          <a:p>
            <a:pPr marL="43815" marR="114300">
              <a:lnSpc>
                <a:spcPts val="1430"/>
              </a:lnSpc>
              <a:spcBef>
                <a:spcPts val="775"/>
              </a:spcBef>
            </a:pPr>
            <a:r>
              <a:rPr sz="1250" b="1" spc="130">
                <a:latin typeface="Verdana"/>
                <a:cs typeface="Verdana"/>
              </a:rPr>
              <a:t>O</a:t>
            </a:r>
            <a:r>
              <a:rPr sz="1250" b="1" spc="90">
                <a:latin typeface="Verdana"/>
                <a:cs typeface="Verdana"/>
              </a:rPr>
              <a:t>b</a:t>
            </a:r>
            <a:r>
              <a:rPr sz="1250" b="1" spc="-50">
                <a:latin typeface="Verdana"/>
                <a:cs typeface="Verdana"/>
              </a:rPr>
              <a:t>j</a:t>
            </a:r>
            <a:r>
              <a:rPr sz="1250" b="1" spc="50">
                <a:latin typeface="Verdana"/>
                <a:cs typeface="Verdana"/>
              </a:rPr>
              <a:t>e</a:t>
            </a:r>
            <a:r>
              <a:rPr sz="1250" b="1" spc="110">
                <a:latin typeface="Verdana"/>
                <a:cs typeface="Verdana"/>
              </a:rPr>
              <a:t>c</a:t>
            </a:r>
            <a:r>
              <a:rPr sz="1250" b="1" spc="30">
                <a:latin typeface="Verdana"/>
                <a:cs typeface="Verdana"/>
              </a:rPr>
              <a:t>ti</a:t>
            </a:r>
            <a:r>
              <a:rPr sz="1250" b="1" spc="15">
                <a:latin typeface="Verdana"/>
                <a:cs typeface="Verdana"/>
              </a:rPr>
              <a:t>v</a:t>
            </a:r>
            <a:r>
              <a:rPr sz="1250" b="1" spc="30">
                <a:latin typeface="Verdana"/>
                <a:cs typeface="Verdana"/>
              </a:rPr>
              <a:t>e</a:t>
            </a:r>
            <a:r>
              <a:rPr sz="1250" b="1" spc="-55">
                <a:latin typeface="Verdana"/>
                <a:cs typeface="Verdana"/>
              </a:rPr>
              <a:t> </a:t>
            </a:r>
            <a:r>
              <a:rPr sz="1250" b="1" spc="-260">
                <a:latin typeface="Verdana"/>
                <a:cs typeface="Verdana"/>
              </a:rPr>
              <a:t>1</a:t>
            </a:r>
            <a:r>
              <a:rPr sz="1250" b="1" spc="-210">
                <a:latin typeface="Verdana"/>
                <a:cs typeface="Verdana"/>
              </a:rPr>
              <a:t>: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75">
                <a:latin typeface="Verdana"/>
                <a:cs typeface="Verdana"/>
              </a:rPr>
              <a:t>U</a:t>
            </a:r>
            <a:r>
              <a:rPr sz="1250" spc="45">
                <a:latin typeface="Verdana"/>
                <a:cs typeface="Verdana"/>
              </a:rPr>
              <a:t>nde</a:t>
            </a:r>
            <a:r>
              <a:rPr sz="1250">
                <a:latin typeface="Verdana"/>
                <a:cs typeface="Verdana"/>
              </a:rPr>
              <a:t>rs</a:t>
            </a:r>
            <a:r>
              <a:rPr sz="1250" spc="40">
                <a:latin typeface="Verdana"/>
                <a:cs typeface="Verdana"/>
              </a:rPr>
              <a:t>t</a:t>
            </a:r>
            <a:r>
              <a:rPr sz="1250" spc="35">
                <a:latin typeface="Verdana"/>
                <a:cs typeface="Verdana"/>
              </a:rPr>
              <a:t>an</a:t>
            </a:r>
            <a:r>
              <a:rPr sz="1250" spc="20">
                <a:latin typeface="Verdana"/>
                <a:cs typeface="Verdana"/>
              </a:rPr>
              <a:t>d</a:t>
            </a:r>
            <a:r>
              <a:rPr sz="1250" spc="-55">
                <a:latin typeface="Verdana"/>
                <a:cs typeface="Verdana"/>
              </a:rPr>
              <a:t> </a:t>
            </a:r>
            <a:r>
              <a:rPr sz="1250" spc="25">
                <a:latin typeface="Verdana"/>
                <a:cs typeface="Verdana"/>
              </a:rPr>
              <a:t>t</a:t>
            </a:r>
            <a:r>
              <a:rPr sz="1250" spc="20">
                <a:latin typeface="Verdana"/>
                <a:cs typeface="Verdana"/>
              </a:rPr>
              <a:t>h</a:t>
            </a:r>
            <a:r>
              <a:rPr sz="1250" spc="10">
                <a:latin typeface="Verdana"/>
                <a:cs typeface="Verdana"/>
              </a:rPr>
              <a:t>e</a:t>
            </a:r>
            <a:r>
              <a:rPr lang="it-IT" sz="1250" spc="10">
                <a:latin typeface="Verdana"/>
                <a:cs typeface="Verdana"/>
              </a:rPr>
              <a:t> </a:t>
            </a:r>
            <a:r>
              <a:rPr sz="1250" spc="10">
                <a:latin typeface="Verdana"/>
                <a:cs typeface="Verdana"/>
              </a:rPr>
              <a:t> </a:t>
            </a:r>
            <a:r>
              <a:rPr sz="1250" spc="30">
                <a:latin typeface="Verdana"/>
                <a:cs typeface="Verdana"/>
              </a:rPr>
              <a:t>emotions </a:t>
            </a:r>
            <a:r>
              <a:rPr sz="1250" spc="50">
                <a:latin typeface="Verdana"/>
                <a:cs typeface="Verdana"/>
              </a:rPr>
              <a:t>of </a:t>
            </a:r>
            <a:r>
              <a:rPr sz="1250" spc="20">
                <a:latin typeface="Verdana"/>
                <a:cs typeface="Verdana"/>
              </a:rPr>
              <a:t>the </a:t>
            </a:r>
            <a:r>
              <a:rPr sz="1250" spc="25">
                <a:latin typeface="Verdana"/>
                <a:cs typeface="Verdana"/>
              </a:rPr>
              <a:t>children </a:t>
            </a:r>
            <a:r>
              <a:rPr sz="1250">
                <a:latin typeface="Verdana"/>
                <a:cs typeface="Verdana"/>
              </a:rPr>
              <a:t>in</a:t>
            </a:r>
            <a:r>
              <a:rPr lang="it-IT" sz="1250">
                <a:latin typeface="Verdana"/>
                <a:cs typeface="Verdana"/>
              </a:rPr>
              <a:t> </a:t>
            </a:r>
            <a:r>
              <a:rPr sz="1250" spc="5">
                <a:latin typeface="Verdana"/>
                <a:cs typeface="Verdana"/>
              </a:rPr>
              <a:t> </a:t>
            </a:r>
            <a:r>
              <a:rPr sz="1250" spc="35">
                <a:latin typeface="Verdana"/>
                <a:cs typeface="Verdana"/>
              </a:rPr>
              <a:t>order</a:t>
            </a:r>
            <a:r>
              <a:rPr sz="1250" spc="-75">
                <a:latin typeface="Verdana"/>
                <a:cs typeface="Verdana"/>
              </a:rPr>
              <a:t> </a:t>
            </a:r>
            <a:r>
              <a:rPr sz="1250" spc="35">
                <a:latin typeface="Verdana"/>
                <a:cs typeface="Verdana"/>
              </a:rPr>
              <a:t>to</a:t>
            </a:r>
            <a:r>
              <a:rPr sz="1250" spc="-70">
                <a:latin typeface="Verdana"/>
                <a:cs typeface="Verdana"/>
              </a:rPr>
              <a:t> </a:t>
            </a:r>
            <a:r>
              <a:rPr sz="1250" spc="30">
                <a:latin typeface="Verdana"/>
                <a:cs typeface="Verdana"/>
              </a:rPr>
              <a:t>better</a:t>
            </a:r>
            <a:r>
              <a:rPr sz="1250" spc="-75">
                <a:latin typeface="Verdana"/>
                <a:cs typeface="Verdana"/>
              </a:rPr>
              <a:t> </a:t>
            </a:r>
            <a:r>
              <a:rPr sz="1250" spc="35">
                <a:latin typeface="Verdana"/>
                <a:cs typeface="Verdana"/>
              </a:rPr>
              <a:t>provide</a:t>
            </a:r>
            <a:r>
              <a:rPr sz="1250" spc="-70">
                <a:latin typeface="Verdana"/>
                <a:cs typeface="Verdana"/>
              </a:rPr>
              <a:t> </a:t>
            </a:r>
            <a:r>
              <a:rPr sz="1250" spc="20">
                <a:latin typeface="Verdana"/>
                <a:cs typeface="Verdana"/>
              </a:rPr>
              <a:t>them</a:t>
            </a:r>
            <a:r>
              <a:rPr lang="it-IT" sz="1250" spc="20">
                <a:latin typeface="Verdana"/>
                <a:cs typeface="Verdana"/>
              </a:rPr>
              <a:t> </a:t>
            </a:r>
            <a:r>
              <a:rPr sz="1250" spc="-425">
                <a:latin typeface="Verdana"/>
                <a:cs typeface="Verdana"/>
              </a:rPr>
              <a:t> </a:t>
            </a:r>
            <a:r>
              <a:rPr sz="1250" spc="25">
                <a:latin typeface="Verdana"/>
                <a:cs typeface="Verdana"/>
              </a:rPr>
              <a:t>with</a:t>
            </a:r>
            <a:r>
              <a:rPr sz="1250" spc="-65">
                <a:latin typeface="Verdana"/>
                <a:cs typeface="Verdana"/>
              </a:rPr>
              <a:t> </a:t>
            </a:r>
            <a:r>
              <a:rPr sz="1250" spc="-10">
                <a:latin typeface="Verdana"/>
                <a:cs typeface="Verdana"/>
              </a:rPr>
              <a:t>a</a:t>
            </a:r>
            <a:r>
              <a:rPr sz="1250" spc="-60">
                <a:latin typeface="Verdana"/>
                <a:cs typeface="Verdana"/>
              </a:rPr>
              <a:t> </a:t>
            </a:r>
            <a:r>
              <a:rPr sz="1250" spc="25">
                <a:latin typeface="Verdana"/>
                <a:cs typeface="Verdana"/>
              </a:rPr>
              <a:t>personalised</a:t>
            </a:r>
            <a:r>
              <a:rPr sz="1250" spc="-65">
                <a:latin typeface="Verdana"/>
                <a:cs typeface="Verdana"/>
              </a:rPr>
              <a:t> </a:t>
            </a:r>
            <a:r>
              <a:rPr sz="1250" spc="15">
                <a:latin typeface="Verdana"/>
                <a:cs typeface="Verdana"/>
              </a:rPr>
              <a:t>learning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0454279" y="7805061"/>
            <a:ext cx="248920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35585" algn="l"/>
              </a:tabLst>
            </a:pPr>
            <a:r>
              <a:rPr sz="1250" u="heavy" spc="-55">
                <a:uFill>
                  <a:solidFill>
                    <a:srgbClr val="056698"/>
                  </a:solidFill>
                </a:uFill>
                <a:latin typeface="Verdana"/>
                <a:cs typeface="Verdana"/>
              </a:rPr>
              <a:t> 	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0749018" y="7646161"/>
            <a:ext cx="1913255" cy="610870"/>
          </a:xfrm>
          <a:prstGeom prst="rect">
            <a:avLst/>
          </a:prstGeom>
          <a:solidFill>
            <a:srgbClr val="E3F3F8"/>
          </a:solidFill>
          <a:ln w="18125">
            <a:solidFill>
              <a:srgbClr val="056698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34290" marR="250190" algn="just">
              <a:lnSpc>
                <a:spcPts val="1430"/>
              </a:lnSpc>
              <a:spcBef>
                <a:spcPts val="65"/>
              </a:spcBef>
            </a:pPr>
            <a:r>
              <a:rPr sz="1250">
                <a:latin typeface="Verdana"/>
                <a:cs typeface="Verdana"/>
              </a:rPr>
              <a:t>Privacy:</a:t>
            </a:r>
            <a:r>
              <a:rPr sz="1250" spc="-90">
                <a:latin typeface="Verdana"/>
                <a:cs typeface="Verdana"/>
              </a:rPr>
              <a:t> </a:t>
            </a:r>
            <a:r>
              <a:rPr sz="1250" spc="45">
                <a:latin typeface="Verdana"/>
                <a:cs typeface="Verdana"/>
              </a:rPr>
              <a:t>protect</a:t>
            </a:r>
            <a:r>
              <a:rPr sz="1250" spc="-85">
                <a:latin typeface="Verdana"/>
                <a:cs typeface="Verdana"/>
              </a:rPr>
              <a:t> </a:t>
            </a:r>
            <a:r>
              <a:rPr sz="1250" spc="20">
                <a:latin typeface="Verdana"/>
                <a:cs typeface="Verdana"/>
              </a:rPr>
              <a:t>the </a:t>
            </a:r>
            <a:r>
              <a:rPr sz="1250" spc="-430">
                <a:latin typeface="Verdana"/>
                <a:cs typeface="Verdana"/>
              </a:rPr>
              <a:t> </a:t>
            </a:r>
            <a:r>
              <a:rPr sz="1250" spc="5">
                <a:latin typeface="Verdana"/>
                <a:cs typeface="Verdana"/>
              </a:rPr>
              <a:t>user </a:t>
            </a:r>
            <a:r>
              <a:rPr sz="1250" spc="25">
                <a:latin typeface="Verdana"/>
                <a:cs typeface="Verdana"/>
              </a:rPr>
              <a:t>data </a:t>
            </a:r>
            <a:r>
              <a:rPr sz="1250" spc="20">
                <a:latin typeface="Verdana"/>
                <a:cs typeface="Verdana"/>
              </a:rPr>
              <a:t>(personal </a:t>
            </a:r>
            <a:r>
              <a:rPr sz="1250" spc="-425">
                <a:latin typeface="Verdana"/>
                <a:cs typeface="Verdana"/>
              </a:rPr>
              <a:t> </a:t>
            </a:r>
            <a:r>
              <a:rPr sz="1250" spc="30">
                <a:latin typeface="Verdana"/>
                <a:cs typeface="Verdana"/>
              </a:rPr>
              <a:t>and</a:t>
            </a:r>
            <a:r>
              <a:rPr sz="1250" spc="-75">
                <a:latin typeface="Verdana"/>
                <a:cs typeface="Verdana"/>
              </a:rPr>
              <a:t> </a:t>
            </a:r>
            <a:r>
              <a:rPr sz="1250" spc="35">
                <a:latin typeface="Verdana"/>
                <a:cs typeface="Verdana"/>
              </a:rPr>
              <a:t>medical</a:t>
            </a:r>
            <a:r>
              <a:rPr sz="1250" spc="-70">
                <a:latin typeface="Verdana"/>
                <a:cs typeface="Verdana"/>
              </a:rPr>
              <a:t> </a:t>
            </a:r>
            <a:r>
              <a:rPr sz="1250" spc="10">
                <a:latin typeface="Verdana"/>
                <a:cs typeface="Verdana"/>
              </a:rPr>
              <a:t>data)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0454279" y="7035364"/>
            <a:ext cx="248920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35585" algn="l"/>
              </a:tabLst>
            </a:pPr>
            <a:r>
              <a:rPr sz="1250" u="heavy" spc="-55">
                <a:uFill>
                  <a:solidFill>
                    <a:srgbClr val="056698"/>
                  </a:solidFill>
                </a:uFill>
                <a:latin typeface="Verdana"/>
                <a:cs typeface="Verdana"/>
              </a:rPr>
              <a:t> 	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749018" y="6934366"/>
            <a:ext cx="1913255" cy="610870"/>
          </a:xfrm>
          <a:prstGeom prst="rect">
            <a:avLst/>
          </a:prstGeom>
          <a:solidFill>
            <a:srgbClr val="E3F3F8"/>
          </a:solidFill>
          <a:ln w="18125">
            <a:solidFill>
              <a:srgbClr val="056698"/>
            </a:solidFill>
          </a:ln>
        </p:spPr>
        <p:txBody>
          <a:bodyPr vert="horz" wrap="square" lIns="0" tIns="131445" rIns="0" bIns="0" rtlCol="0">
            <a:spAutoFit/>
          </a:bodyPr>
          <a:lstStyle/>
          <a:p>
            <a:pPr marL="29845" marR="206375">
              <a:lnSpc>
                <a:spcPts val="1430"/>
              </a:lnSpc>
              <a:spcBef>
                <a:spcPts val="1035"/>
              </a:spcBef>
            </a:pPr>
            <a:r>
              <a:rPr sz="1250" spc="-30">
                <a:latin typeface="Verdana"/>
                <a:cs typeface="Verdana"/>
              </a:rPr>
              <a:t>User: </a:t>
            </a:r>
            <a:r>
              <a:rPr sz="1250" spc="25">
                <a:latin typeface="Verdana"/>
                <a:cs typeface="Verdana"/>
              </a:rPr>
              <a:t>children with </a:t>
            </a:r>
            <a:r>
              <a:rPr sz="1250" spc="30">
                <a:latin typeface="Verdana"/>
                <a:cs typeface="Verdana"/>
              </a:rPr>
              <a:t> cognitive</a:t>
            </a:r>
            <a:r>
              <a:rPr sz="1250" spc="-105">
                <a:latin typeface="Verdana"/>
                <a:cs typeface="Verdana"/>
              </a:rPr>
              <a:t> </a:t>
            </a:r>
            <a:r>
              <a:rPr sz="1250" spc="15">
                <a:latin typeface="Verdana"/>
                <a:cs typeface="Verdana"/>
              </a:rPr>
              <a:t>disabilities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0454279" y="6379514"/>
            <a:ext cx="248920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35585" algn="l"/>
              </a:tabLst>
            </a:pPr>
            <a:r>
              <a:rPr sz="1250" u="heavy" spc="-55">
                <a:uFill>
                  <a:solidFill>
                    <a:srgbClr val="056698"/>
                  </a:solidFill>
                </a:uFill>
                <a:latin typeface="Verdana"/>
                <a:cs typeface="Verdana"/>
              </a:rPr>
              <a:t> 	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0749018" y="6215920"/>
            <a:ext cx="1913255" cy="610870"/>
          </a:xfrm>
          <a:prstGeom prst="rect">
            <a:avLst/>
          </a:prstGeom>
          <a:solidFill>
            <a:srgbClr val="E3F3F8"/>
          </a:solidFill>
          <a:ln w="18125">
            <a:solidFill>
              <a:srgbClr val="056698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29845" marR="38100">
              <a:lnSpc>
                <a:spcPts val="1430"/>
              </a:lnSpc>
              <a:spcBef>
                <a:spcPts val="100"/>
              </a:spcBef>
            </a:pPr>
            <a:r>
              <a:rPr sz="1250" spc="15">
                <a:latin typeface="Verdana"/>
                <a:cs typeface="Verdana"/>
              </a:rPr>
              <a:t>Technology: </a:t>
            </a:r>
            <a:r>
              <a:rPr sz="1250" spc="20">
                <a:latin typeface="Verdana"/>
                <a:cs typeface="Verdana"/>
              </a:rPr>
              <a:t> Conversational</a:t>
            </a:r>
            <a:r>
              <a:rPr sz="1250" spc="-110">
                <a:latin typeface="Verdana"/>
                <a:cs typeface="Verdana"/>
              </a:rPr>
              <a:t> </a:t>
            </a:r>
            <a:r>
              <a:rPr sz="1250" spc="45">
                <a:latin typeface="Verdana"/>
                <a:cs typeface="Verdana"/>
              </a:rPr>
              <a:t>agent/ </a:t>
            </a:r>
            <a:r>
              <a:rPr sz="1250" spc="-420">
                <a:latin typeface="Verdana"/>
                <a:cs typeface="Verdana"/>
              </a:rPr>
              <a:t> </a:t>
            </a:r>
            <a:r>
              <a:rPr sz="1250" spc="30">
                <a:latin typeface="Verdana"/>
                <a:cs typeface="Verdana"/>
              </a:rPr>
              <a:t>emotion</a:t>
            </a:r>
            <a:r>
              <a:rPr sz="1250" spc="-70">
                <a:latin typeface="Verdana"/>
                <a:cs typeface="Verdana"/>
              </a:rPr>
              <a:t> </a:t>
            </a:r>
            <a:r>
              <a:rPr sz="1250" spc="35">
                <a:latin typeface="Verdana"/>
                <a:cs typeface="Verdana"/>
              </a:rPr>
              <a:t>recognition</a:t>
            </a:r>
            <a:endParaRPr sz="1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5079980" cy="11308715"/>
          </a:xfrm>
          <a:custGeom>
            <a:avLst/>
            <a:gdLst/>
            <a:ahLst/>
            <a:cxnLst/>
            <a:rect l="l" t="t" r="r" b="b"/>
            <a:pathLst>
              <a:path w="15079980" h="11308715">
                <a:moveTo>
                  <a:pt x="15079383" y="0"/>
                </a:moveTo>
                <a:lnTo>
                  <a:pt x="0" y="0"/>
                </a:lnTo>
                <a:lnTo>
                  <a:pt x="0" y="11308556"/>
                </a:lnTo>
                <a:lnTo>
                  <a:pt x="15079383" y="11308556"/>
                </a:lnTo>
                <a:lnTo>
                  <a:pt x="15079383" y="0"/>
                </a:lnTo>
                <a:close/>
              </a:path>
            </a:pathLst>
          </a:custGeom>
          <a:solidFill>
            <a:srgbClr val="E3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446449" y="4863938"/>
            <a:ext cx="3677920" cy="1193800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4100" spc="15">
                <a:solidFill>
                  <a:srgbClr val="026496"/>
                </a:solidFill>
                <a:latin typeface="Verdana"/>
                <a:cs typeface="Verdana"/>
              </a:rPr>
              <a:t>Requirements</a:t>
            </a:r>
            <a:endParaRPr sz="4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800" spc="10">
                <a:solidFill>
                  <a:srgbClr val="026496"/>
                </a:solidFill>
                <a:latin typeface="Verdana"/>
                <a:cs typeface="Verdana"/>
              </a:rPr>
              <a:t>diagram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7326" y="2773884"/>
            <a:ext cx="1619250" cy="249427"/>
          </a:xfrm>
          <a:prstGeom prst="rect">
            <a:avLst/>
          </a:prstGeom>
          <a:solidFill>
            <a:srgbClr val="056698"/>
          </a:solidFill>
        </p:spPr>
        <p:txBody>
          <a:bodyPr vert="horz" wrap="square" lIns="0" tIns="64135" rIns="0" bIns="0" rtlCol="0" anchor="t">
            <a:spAutoFit/>
          </a:bodyPr>
          <a:lstStyle/>
          <a:p>
            <a:pPr marL="73025">
              <a:lnSpc>
                <a:spcPct val="100000"/>
              </a:lnSpc>
              <a:spcBef>
                <a:spcPts val="505"/>
              </a:spcBef>
            </a:pPr>
            <a:r>
              <a:rPr lang="it-IT" sz="1200" b="1" spc="45">
                <a:solidFill>
                  <a:srgbClr val="FFFFFF"/>
                </a:solidFill>
                <a:latin typeface="Verdana"/>
                <a:cs typeface="Verdana"/>
              </a:rPr>
              <a:t>REQUIREMENTS</a:t>
            </a:r>
            <a:endParaRPr lang="it-IT" sz="1200" b="1">
              <a:latin typeface="Verdana"/>
              <a:ea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5272" y="3296332"/>
            <a:ext cx="3495675" cy="727710"/>
          </a:xfrm>
          <a:prstGeom prst="rect">
            <a:avLst/>
          </a:prstGeom>
          <a:solidFill>
            <a:srgbClr val="E3F3F8"/>
          </a:solidFill>
          <a:ln w="19057">
            <a:solidFill>
              <a:srgbClr val="056698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45085" marR="88900">
              <a:lnSpc>
                <a:spcPts val="1500"/>
              </a:lnSpc>
              <a:spcBef>
                <a:spcPts val="620"/>
              </a:spcBef>
            </a:pPr>
            <a:r>
              <a:rPr sz="1350" spc="110">
                <a:latin typeface="Verdana"/>
                <a:cs typeface="Verdana"/>
              </a:rPr>
              <a:t>F</a:t>
            </a:r>
            <a:r>
              <a:rPr sz="1350" spc="55">
                <a:latin typeface="Verdana"/>
                <a:cs typeface="Verdana"/>
              </a:rPr>
              <a:t>R</a:t>
            </a:r>
            <a:r>
              <a:rPr sz="1350" spc="-330">
                <a:latin typeface="Verdana"/>
                <a:cs typeface="Verdana"/>
              </a:rPr>
              <a:t>1</a:t>
            </a:r>
            <a:r>
              <a:rPr sz="1350" spc="-245">
                <a:latin typeface="Verdana"/>
                <a:cs typeface="Verdana"/>
              </a:rPr>
              <a:t>.</a:t>
            </a:r>
            <a:r>
              <a:rPr sz="1350" spc="50">
                <a:latin typeface="Verdana"/>
                <a:cs typeface="Verdana"/>
              </a:rPr>
              <a:t>T</a:t>
            </a:r>
            <a:r>
              <a:rPr sz="1350" spc="-5">
                <a:latin typeface="Verdana"/>
                <a:cs typeface="Verdana"/>
              </a:rPr>
              <a:t>he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25">
                <a:latin typeface="Verdana"/>
                <a:cs typeface="Verdana"/>
              </a:rPr>
              <a:t>s</a:t>
            </a:r>
            <a:r>
              <a:rPr sz="1350" spc="-10">
                <a:latin typeface="Verdana"/>
                <a:cs typeface="Verdana"/>
              </a:rPr>
              <a:t>y</a:t>
            </a:r>
            <a:r>
              <a:rPr sz="1350" spc="-20">
                <a:latin typeface="Verdana"/>
                <a:cs typeface="Verdana"/>
              </a:rPr>
              <a:t>s</a:t>
            </a:r>
            <a:r>
              <a:rPr sz="1350" spc="-5">
                <a:latin typeface="Verdana"/>
                <a:cs typeface="Verdana"/>
              </a:rPr>
              <a:t>t</a:t>
            </a:r>
            <a:r>
              <a:rPr sz="1350" spc="15">
                <a:latin typeface="Verdana"/>
                <a:cs typeface="Verdana"/>
              </a:rPr>
              <a:t>e</a:t>
            </a:r>
            <a:r>
              <a:rPr sz="1350" spc="-30">
                <a:latin typeface="Verdana"/>
                <a:cs typeface="Verdana"/>
              </a:rPr>
              <a:t>m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25">
                <a:latin typeface="Verdana"/>
                <a:cs typeface="Verdana"/>
              </a:rPr>
              <a:t>s</a:t>
            </a:r>
            <a:r>
              <a:rPr sz="1350" spc="-5">
                <a:latin typeface="Verdana"/>
                <a:cs typeface="Verdana"/>
              </a:rPr>
              <a:t>h</a:t>
            </a:r>
            <a:r>
              <a:rPr sz="1350" spc="70">
                <a:latin typeface="Verdana"/>
                <a:cs typeface="Verdana"/>
              </a:rPr>
              <a:t>o</a:t>
            </a:r>
            <a:r>
              <a:rPr sz="1350" spc="-15">
                <a:latin typeface="Verdana"/>
                <a:cs typeface="Verdana"/>
              </a:rPr>
              <a:t>u</a:t>
            </a:r>
            <a:r>
              <a:rPr sz="1350" spc="-5">
                <a:latin typeface="Verdana"/>
                <a:cs typeface="Verdana"/>
              </a:rPr>
              <a:t>l</a:t>
            </a:r>
            <a:r>
              <a:rPr sz="1350" spc="55">
                <a:latin typeface="Verdana"/>
                <a:cs typeface="Verdana"/>
              </a:rPr>
              <a:t>d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75">
                <a:latin typeface="Verdana"/>
                <a:cs typeface="Verdana"/>
              </a:rPr>
              <a:t>b</a:t>
            </a:r>
            <a:r>
              <a:rPr sz="1350" spc="-5">
                <a:latin typeface="Verdana"/>
                <a:cs typeface="Verdana"/>
              </a:rPr>
              <a:t>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10">
                <a:latin typeface="Verdana"/>
                <a:cs typeface="Verdana"/>
              </a:rPr>
              <a:t>a</a:t>
            </a:r>
            <a:r>
              <a:rPr sz="1350" spc="70">
                <a:latin typeface="Verdana"/>
                <a:cs typeface="Verdana"/>
              </a:rPr>
              <a:t>b</a:t>
            </a:r>
            <a:r>
              <a:rPr sz="1350" spc="-5">
                <a:latin typeface="Verdana"/>
                <a:cs typeface="Verdana"/>
              </a:rPr>
              <a:t>le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10">
                <a:latin typeface="Verdana"/>
                <a:cs typeface="Verdana"/>
              </a:rPr>
              <a:t>t</a:t>
            </a:r>
            <a:r>
              <a:rPr sz="1350" spc="35">
                <a:latin typeface="Verdana"/>
                <a:cs typeface="Verdana"/>
              </a:rPr>
              <a:t>o  </a:t>
            </a:r>
            <a:r>
              <a:rPr sz="1350" spc="20">
                <a:latin typeface="Verdana"/>
                <a:cs typeface="Verdana"/>
              </a:rPr>
              <a:t>engage </a:t>
            </a:r>
            <a:r>
              <a:rPr sz="1350" spc="-15">
                <a:latin typeface="Verdana"/>
                <a:cs typeface="Verdana"/>
              </a:rPr>
              <a:t>in </a:t>
            </a:r>
            <a:r>
              <a:rPr sz="1350" spc="5">
                <a:latin typeface="Verdana"/>
                <a:cs typeface="Verdana"/>
              </a:rPr>
              <a:t>fluent </a:t>
            </a:r>
            <a:r>
              <a:rPr sz="1350" spc="-5">
                <a:latin typeface="Verdana"/>
                <a:cs typeface="Verdana"/>
              </a:rPr>
              <a:t>conversations, </a:t>
            </a:r>
            <a:r>
              <a:rPr sz="1350">
                <a:latin typeface="Verdana"/>
                <a:cs typeface="Verdana"/>
              </a:rPr>
              <a:t> </a:t>
            </a:r>
            <a:r>
              <a:rPr sz="1350" spc="25">
                <a:latin typeface="Verdana"/>
                <a:cs typeface="Verdana"/>
              </a:rPr>
              <a:t>directed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10">
                <a:latin typeface="Verdana"/>
                <a:cs typeface="Verdana"/>
              </a:rPr>
              <a:t>towards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>
                <a:latin typeface="Verdana"/>
                <a:cs typeface="Verdana"/>
              </a:rPr>
              <a:t>the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-15">
                <a:latin typeface="Verdana"/>
                <a:cs typeface="Verdana"/>
              </a:rPr>
              <a:t>user's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5">
                <a:latin typeface="Verdana"/>
                <a:cs typeface="Verdana"/>
              </a:rPr>
              <a:t>experience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5272" y="4150305"/>
            <a:ext cx="3495675" cy="727710"/>
          </a:xfrm>
          <a:prstGeom prst="rect">
            <a:avLst/>
          </a:prstGeom>
          <a:solidFill>
            <a:srgbClr val="E3F3F8"/>
          </a:solidFill>
          <a:ln w="19057">
            <a:solidFill>
              <a:srgbClr val="056698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45085" marR="361315">
              <a:lnSpc>
                <a:spcPts val="1500"/>
              </a:lnSpc>
              <a:spcBef>
                <a:spcPts val="625"/>
              </a:spcBef>
            </a:pPr>
            <a:r>
              <a:rPr sz="1350" spc="5">
                <a:latin typeface="Verdana"/>
                <a:cs typeface="Verdana"/>
              </a:rPr>
              <a:t>FR2. </a:t>
            </a:r>
            <a:r>
              <a:rPr sz="1350" spc="15">
                <a:latin typeface="Verdana"/>
                <a:cs typeface="Verdana"/>
              </a:rPr>
              <a:t>The </a:t>
            </a:r>
            <a:r>
              <a:rPr sz="1350" spc="-10">
                <a:latin typeface="Verdana"/>
                <a:cs typeface="Verdana"/>
              </a:rPr>
              <a:t>system </a:t>
            </a:r>
            <a:r>
              <a:rPr sz="1350" spc="15">
                <a:latin typeface="Verdana"/>
                <a:cs typeface="Verdana"/>
              </a:rPr>
              <a:t>should </a:t>
            </a:r>
            <a:r>
              <a:rPr sz="1350" spc="35">
                <a:latin typeface="Verdana"/>
                <a:cs typeface="Verdana"/>
              </a:rPr>
              <a:t>be </a:t>
            </a:r>
            <a:r>
              <a:rPr sz="1350" spc="10">
                <a:latin typeface="Verdana"/>
                <a:cs typeface="Verdana"/>
              </a:rPr>
              <a:t>able </a:t>
            </a:r>
            <a:r>
              <a:rPr sz="1350" spc="20">
                <a:latin typeface="Verdana"/>
                <a:cs typeface="Verdana"/>
              </a:rPr>
              <a:t>to </a:t>
            </a:r>
            <a:r>
              <a:rPr sz="1350" spc="-459">
                <a:latin typeface="Verdana"/>
                <a:cs typeface="Verdana"/>
              </a:rPr>
              <a:t> </a:t>
            </a:r>
            <a:r>
              <a:rPr sz="1350" spc="-15">
                <a:latin typeface="Verdana"/>
                <a:cs typeface="Verdana"/>
              </a:rPr>
              <a:t>narrate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-20">
                <a:latin typeface="Verdana"/>
                <a:cs typeface="Verdana"/>
              </a:rPr>
              <a:t>(audio)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>
                <a:latin typeface="Verdana"/>
                <a:cs typeface="Verdana"/>
              </a:rPr>
              <a:t>the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>
                <a:latin typeface="Verdana"/>
                <a:cs typeface="Verdana"/>
              </a:rPr>
              <a:t>messages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-5">
                <a:latin typeface="Verdana"/>
                <a:cs typeface="Verdana"/>
              </a:rPr>
              <a:t>that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-5">
                <a:latin typeface="Verdana"/>
                <a:cs typeface="Verdana"/>
              </a:rPr>
              <a:t>it </a:t>
            </a:r>
            <a:r>
              <a:rPr sz="1350" spc="-459">
                <a:latin typeface="Verdana"/>
                <a:cs typeface="Verdana"/>
              </a:rPr>
              <a:t> </a:t>
            </a:r>
            <a:r>
              <a:rPr sz="1350" spc="10">
                <a:latin typeface="Verdana"/>
                <a:cs typeface="Verdana"/>
              </a:rPr>
              <a:t>communicates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20">
                <a:latin typeface="Verdana"/>
                <a:cs typeface="Verdana"/>
              </a:rPr>
              <a:t>to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>
                <a:latin typeface="Verdana"/>
                <a:cs typeface="Verdana"/>
              </a:rPr>
              <a:t>the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-15">
                <a:latin typeface="Verdana"/>
                <a:cs typeface="Verdana"/>
              </a:rPr>
              <a:t>user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05272" y="5004298"/>
            <a:ext cx="3495675" cy="727710"/>
          </a:xfrm>
          <a:prstGeom prst="rect">
            <a:avLst/>
          </a:prstGeom>
          <a:solidFill>
            <a:srgbClr val="E3F3F8"/>
          </a:solidFill>
          <a:ln w="19057">
            <a:solidFill>
              <a:srgbClr val="056698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45085" marR="121285">
              <a:lnSpc>
                <a:spcPts val="1500"/>
              </a:lnSpc>
              <a:spcBef>
                <a:spcPts val="620"/>
              </a:spcBef>
            </a:pPr>
            <a:r>
              <a:rPr sz="1350">
                <a:latin typeface="Verdana"/>
                <a:cs typeface="Verdana"/>
              </a:rPr>
              <a:t>FR3.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15">
                <a:latin typeface="Verdana"/>
                <a:cs typeface="Verdana"/>
              </a:rPr>
              <a:t>The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-10">
                <a:latin typeface="Verdana"/>
                <a:cs typeface="Verdana"/>
              </a:rPr>
              <a:t>system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15">
                <a:latin typeface="Verdana"/>
                <a:cs typeface="Verdana"/>
              </a:rPr>
              <a:t>should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5">
                <a:latin typeface="Verdana"/>
                <a:cs typeface="Verdana"/>
              </a:rPr>
              <a:t>perceive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5">
                <a:latin typeface="Verdana"/>
                <a:cs typeface="Verdana"/>
              </a:rPr>
              <a:t>what </a:t>
            </a:r>
            <a:r>
              <a:rPr sz="1350" spc="-459">
                <a:latin typeface="Verdana"/>
                <a:cs typeface="Verdana"/>
              </a:rPr>
              <a:t> </a:t>
            </a:r>
            <a:r>
              <a:rPr sz="1350">
                <a:latin typeface="Verdana"/>
                <a:cs typeface="Verdana"/>
              </a:rPr>
              <a:t>the</a:t>
            </a:r>
            <a:r>
              <a:rPr sz="1350" spc="5">
                <a:latin typeface="Verdana"/>
                <a:cs typeface="Verdana"/>
              </a:rPr>
              <a:t> </a:t>
            </a:r>
            <a:r>
              <a:rPr sz="1350" spc="-15">
                <a:latin typeface="Verdana"/>
                <a:cs typeface="Verdana"/>
              </a:rPr>
              <a:t>user</a:t>
            </a:r>
            <a:r>
              <a:rPr sz="1350" spc="10">
                <a:latin typeface="Verdana"/>
                <a:cs typeface="Verdana"/>
              </a:rPr>
              <a:t> </a:t>
            </a:r>
            <a:r>
              <a:rPr sz="1350" spc="-20">
                <a:latin typeface="Verdana"/>
                <a:cs typeface="Verdana"/>
              </a:rPr>
              <a:t>is</a:t>
            </a:r>
            <a:r>
              <a:rPr sz="1350" spc="10">
                <a:latin typeface="Verdana"/>
                <a:cs typeface="Verdana"/>
              </a:rPr>
              <a:t> </a:t>
            </a:r>
            <a:r>
              <a:rPr sz="1350" spc="-5">
                <a:latin typeface="Verdana"/>
                <a:cs typeface="Verdana"/>
              </a:rPr>
              <a:t>saying</a:t>
            </a:r>
            <a:r>
              <a:rPr sz="1350" spc="10">
                <a:latin typeface="Verdana"/>
                <a:cs typeface="Verdana"/>
              </a:rPr>
              <a:t> and </a:t>
            </a:r>
            <a:r>
              <a:rPr sz="1350" spc="30">
                <a:latin typeface="Verdana"/>
                <a:cs typeface="Verdana"/>
              </a:rPr>
              <a:t>act</a:t>
            </a:r>
            <a:r>
              <a:rPr sz="1350" spc="10">
                <a:latin typeface="Verdana"/>
                <a:cs typeface="Verdana"/>
              </a:rPr>
              <a:t> </a:t>
            </a:r>
            <a:r>
              <a:rPr sz="1350" spc="25">
                <a:latin typeface="Verdana"/>
                <a:cs typeface="Verdana"/>
              </a:rPr>
              <a:t>according </a:t>
            </a:r>
            <a:r>
              <a:rPr sz="1350" spc="30">
                <a:latin typeface="Verdana"/>
                <a:cs typeface="Verdana"/>
              </a:rPr>
              <a:t> </a:t>
            </a:r>
            <a:r>
              <a:rPr sz="1350" spc="20">
                <a:latin typeface="Verdana"/>
                <a:cs typeface="Verdana"/>
              </a:rPr>
              <a:t>to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-50">
                <a:latin typeface="Verdana"/>
                <a:cs typeface="Verdana"/>
              </a:rPr>
              <a:t>it.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05272" y="5858273"/>
            <a:ext cx="3495675" cy="727710"/>
          </a:xfrm>
          <a:prstGeom prst="rect">
            <a:avLst/>
          </a:prstGeom>
          <a:solidFill>
            <a:srgbClr val="E3F3F8"/>
          </a:solidFill>
          <a:ln w="19057">
            <a:solidFill>
              <a:srgbClr val="056698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Times New Roman"/>
              <a:cs typeface="Times New Roman"/>
            </a:endParaRPr>
          </a:p>
          <a:p>
            <a:pPr marL="45085" marR="389890">
              <a:lnSpc>
                <a:spcPts val="1500"/>
              </a:lnSpc>
            </a:pPr>
            <a:r>
              <a:rPr sz="1350" spc="5">
                <a:latin typeface="Verdana"/>
                <a:cs typeface="Verdana"/>
              </a:rPr>
              <a:t>FR4.</a:t>
            </a:r>
            <a:r>
              <a:rPr sz="1350" spc="-85">
                <a:latin typeface="Verdana"/>
                <a:cs typeface="Verdana"/>
              </a:rPr>
              <a:t> </a:t>
            </a:r>
            <a:r>
              <a:rPr sz="1350" spc="15">
                <a:latin typeface="Verdana"/>
                <a:cs typeface="Verdana"/>
              </a:rPr>
              <a:t>The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-10">
                <a:latin typeface="Verdana"/>
                <a:cs typeface="Verdana"/>
              </a:rPr>
              <a:t>system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15">
                <a:latin typeface="Verdana"/>
                <a:cs typeface="Verdana"/>
              </a:rPr>
              <a:t>should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5">
                <a:latin typeface="Verdana"/>
                <a:cs typeface="Verdana"/>
              </a:rPr>
              <a:t>display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>
                <a:latin typeface="Verdana"/>
                <a:cs typeface="Verdana"/>
              </a:rPr>
              <a:t>the </a:t>
            </a:r>
            <a:r>
              <a:rPr sz="1350" spc="-459">
                <a:latin typeface="Verdana"/>
                <a:cs typeface="Verdana"/>
              </a:rPr>
              <a:t> </a:t>
            </a:r>
            <a:r>
              <a:rPr sz="1350" spc="25">
                <a:latin typeface="Verdana"/>
                <a:cs typeface="Verdana"/>
              </a:rPr>
              <a:t>dialog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20">
                <a:latin typeface="Verdana"/>
                <a:cs typeface="Verdana"/>
              </a:rPr>
              <a:t>between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>
                <a:latin typeface="Verdana"/>
                <a:cs typeface="Verdana"/>
              </a:rPr>
              <a:t>itself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10">
                <a:latin typeface="Verdana"/>
                <a:cs typeface="Verdana"/>
              </a:rPr>
              <a:t>and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>
                <a:latin typeface="Verdana"/>
                <a:cs typeface="Verdana"/>
              </a:rPr>
              <a:t>the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55">
                <a:latin typeface="Verdana"/>
                <a:cs typeface="Verdana"/>
              </a:rPr>
              <a:t>user.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05272" y="6712247"/>
            <a:ext cx="3495675" cy="727710"/>
          </a:xfrm>
          <a:prstGeom prst="rect">
            <a:avLst/>
          </a:prstGeom>
          <a:solidFill>
            <a:srgbClr val="E3F3F8"/>
          </a:solidFill>
          <a:ln w="19057">
            <a:solidFill>
              <a:srgbClr val="056698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45085" marR="316865">
              <a:lnSpc>
                <a:spcPts val="1500"/>
              </a:lnSpc>
              <a:spcBef>
                <a:spcPts val="620"/>
              </a:spcBef>
            </a:pPr>
            <a:r>
              <a:rPr sz="1350" spc="5">
                <a:latin typeface="Verdana"/>
                <a:cs typeface="Verdana"/>
              </a:rPr>
              <a:t>FR5. </a:t>
            </a:r>
            <a:r>
              <a:rPr sz="1350" spc="15">
                <a:latin typeface="Verdana"/>
                <a:cs typeface="Verdana"/>
              </a:rPr>
              <a:t>The </a:t>
            </a:r>
            <a:r>
              <a:rPr sz="1350" spc="-10">
                <a:latin typeface="Verdana"/>
                <a:cs typeface="Verdana"/>
              </a:rPr>
              <a:t>system </a:t>
            </a:r>
            <a:r>
              <a:rPr sz="1350" spc="15">
                <a:latin typeface="Verdana"/>
                <a:cs typeface="Verdana"/>
              </a:rPr>
              <a:t>should </a:t>
            </a:r>
            <a:r>
              <a:rPr sz="1350" spc="35">
                <a:latin typeface="Verdana"/>
                <a:cs typeface="Verdana"/>
              </a:rPr>
              <a:t>be </a:t>
            </a:r>
            <a:r>
              <a:rPr sz="1350" spc="10">
                <a:latin typeface="Verdana"/>
                <a:cs typeface="Verdana"/>
              </a:rPr>
              <a:t>able </a:t>
            </a:r>
            <a:r>
              <a:rPr sz="1350" spc="20">
                <a:latin typeface="Verdana"/>
                <a:cs typeface="Verdana"/>
              </a:rPr>
              <a:t>to </a:t>
            </a:r>
            <a:r>
              <a:rPr sz="1350" spc="25">
                <a:latin typeface="Verdana"/>
                <a:cs typeface="Verdana"/>
              </a:rPr>
              <a:t> </a:t>
            </a:r>
            <a:r>
              <a:rPr sz="1350" spc="30">
                <a:latin typeface="Verdana"/>
                <a:cs typeface="Verdana"/>
              </a:rPr>
              <a:t>detect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>
                <a:latin typeface="Verdana"/>
                <a:cs typeface="Verdana"/>
              </a:rPr>
              <a:t>the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15">
                <a:latin typeface="Verdana"/>
                <a:cs typeface="Verdana"/>
              </a:rPr>
              <a:t>emotion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>
                <a:latin typeface="Verdana"/>
                <a:cs typeface="Verdana"/>
              </a:rPr>
              <a:t>expressed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-15">
                <a:latin typeface="Verdana"/>
                <a:cs typeface="Verdana"/>
              </a:rPr>
              <a:t>in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>
                <a:latin typeface="Verdana"/>
                <a:cs typeface="Verdana"/>
              </a:rPr>
              <a:t>the </a:t>
            </a:r>
            <a:r>
              <a:rPr sz="1350" spc="-459">
                <a:latin typeface="Verdana"/>
                <a:cs typeface="Verdana"/>
              </a:rPr>
              <a:t> </a:t>
            </a:r>
            <a:r>
              <a:rPr sz="1350" spc="-20">
                <a:latin typeface="Verdana"/>
                <a:cs typeface="Verdana"/>
              </a:rPr>
              <a:t>user’s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-15">
                <a:latin typeface="Verdana"/>
                <a:cs typeface="Verdana"/>
              </a:rPr>
              <a:t>messages.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05272" y="7566240"/>
            <a:ext cx="3495675" cy="727710"/>
          </a:xfrm>
          <a:prstGeom prst="rect">
            <a:avLst/>
          </a:prstGeom>
          <a:solidFill>
            <a:srgbClr val="E3F3F8"/>
          </a:solidFill>
          <a:ln w="19057">
            <a:solidFill>
              <a:srgbClr val="056698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45085" marR="422275" algn="just">
              <a:lnSpc>
                <a:spcPts val="1500"/>
              </a:lnSpc>
              <a:spcBef>
                <a:spcPts val="620"/>
              </a:spcBef>
            </a:pPr>
            <a:r>
              <a:rPr sz="1350" spc="15">
                <a:latin typeface="Verdana"/>
                <a:cs typeface="Verdana"/>
              </a:rPr>
              <a:t>FR6.</a:t>
            </a:r>
            <a:r>
              <a:rPr sz="1350" spc="-85">
                <a:latin typeface="Verdana"/>
                <a:cs typeface="Verdana"/>
              </a:rPr>
              <a:t> </a:t>
            </a:r>
            <a:r>
              <a:rPr sz="1350" spc="15">
                <a:latin typeface="Verdana"/>
                <a:cs typeface="Verdana"/>
              </a:rPr>
              <a:t>The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-10">
                <a:latin typeface="Verdana"/>
                <a:cs typeface="Verdana"/>
              </a:rPr>
              <a:t>system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15">
                <a:latin typeface="Verdana"/>
                <a:cs typeface="Verdana"/>
              </a:rPr>
              <a:t>should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35">
                <a:latin typeface="Verdana"/>
                <a:cs typeface="Verdana"/>
              </a:rPr>
              <a:t>be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10">
                <a:latin typeface="Verdana"/>
                <a:cs typeface="Verdana"/>
              </a:rPr>
              <a:t>able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20">
                <a:latin typeface="Verdana"/>
                <a:cs typeface="Verdana"/>
              </a:rPr>
              <a:t>to </a:t>
            </a:r>
            <a:r>
              <a:rPr sz="1350" spc="-465">
                <a:latin typeface="Verdana"/>
                <a:cs typeface="Verdana"/>
              </a:rPr>
              <a:t> </a:t>
            </a:r>
            <a:r>
              <a:rPr sz="1350" spc="25">
                <a:latin typeface="Verdana"/>
                <a:cs typeface="Verdana"/>
              </a:rPr>
              <a:t>choose</a:t>
            </a:r>
            <a:r>
              <a:rPr sz="1350" spc="-85">
                <a:latin typeface="Verdana"/>
                <a:cs typeface="Verdana"/>
              </a:rPr>
              <a:t> </a:t>
            </a:r>
            <a:r>
              <a:rPr sz="1350" spc="-20">
                <a:latin typeface="Verdana"/>
                <a:cs typeface="Verdana"/>
              </a:rPr>
              <a:t>an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15">
                <a:latin typeface="Verdana"/>
                <a:cs typeface="Verdana"/>
              </a:rPr>
              <a:t>appropriate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10">
                <a:latin typeface="Verdana"/>
                <a:cs typeface="Verdana"/>
              </a:rPr>
              <a:t>story</a:t>
            </a:r>
            <a:r>
              <a:rPr sz="1350" spc="-85">
                <a:latin typeface="Verdana"/>
                <a:cs typeface="Verdana"/>
              </a:rPr>
              <a:t> </a:t>
            </a:r>
            <a:r>
              <a:rPr sz="1350" spc="20">
                <a:latin typeface="Verdana"/>
                <a:cs typeface="Verdana"/>
              </a:rPr>
              <a:t>based </a:t>
            </a:r>
            <a:r>
              <a:rPr sz="1350" spc="-459">
                <a:latin typeface="Verdana"/>
                <a:cs typeface="Verdana"/>
              </a:rPr>
              <a:t> </a:t>
            </a:r>
            <a:r>
              <a:rPr sz="1350" spc="20">
                <a:latin typeface="Verdana"/>
                <a:cs typeface="Verdana"/>
              </a:rPr>
              <a:t>on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>
                <a:latin typeface="Verdana"/>
                <a:cs typeface="Verdana"/>
              </a:rPr>
              <a:t>the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30">
                <a:latin typeface="Verdana"/>
                <a:cs typeface="Verdana"/>
              </a:rPr>
              <a:t>detected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-5">
                <a:latin typeface="Verdana"/>
                <a:cs typeface="Verdana"/>
              </a:rPr>
              <a:t>emotions.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30194" y="3305912"/>
            <a:ext cx="3700145" cy="900430"/>
          </a:xfrm>
          <a:prstGeom prst="rect">
            <a:avLst/>
          </a:prstGeom>
          <a:solidFill>
            <a:srgbClr val="E3F3F8"/>
          </a:solidFill>
          <a:ln w="19057">
            <a:solidFill>
              <a:srgbClr val="056698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45085" marR="24765">
              <a:lnSpc>
                <a:spcPts val="1500"/>
              </a:lnSpc>
              <a:spcBef>
                <a:spcPts val="550"/>
              </a:spcBef>
            </a:pPr>
            <a:r>
              <a:rPr sz="1350" spc="110">
                <a:latin typeface="Verdana"/>
                <a:cs typeface="Verdana"/>
              </a:rPr>
              <a:t>F</a:t>
            </a:r>
            <a:r>
              <a:rPr sz="1350" spc="25">
                <a:latin typeface="Verdana"/>
                <a:cs typeface="Verdana"/>
              </a:rPr>
              <a:t>R</a:t>
            </a:r>
            <a:r>
              <a:rPr sz="1350" spc="-155">
                <a:latin typeface="Verdana"/>
                <a:cs typeface="Verdana"/>
              </a:rPr>
              <a:t>7</a:t>
            </a:r>
            <a:r>
              <a:rPr sz="1350" spc="-165">
                <a:latin typeface="Verdana"/>
                <a:cs typeface="Verdana"/>
              </a:rPr>
              <a:t>.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50">
                <a:latin typeface="Verdana"/>
                <a:cs typeface="Verdana"/>
              </a:rPr>
              <a:t>T</a:t>
            </a:r>
            <a:r>
              <a:rPr sz="1350" spc="-5">
                <a:latin typeface="Verdana"/>
                <a:cs typeface="Verdana"/>
              </a:rPr>
              <a:t>he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25">
                <a:latin typeface="Verdana"/>
                <a:cs typeface="Verdana"/>
              </a:rPr>
              <a:t>s</a:t>
            </a:r>
            <a:r>
              <a:rPr sz="1350" spc="-10">
                <a:latin typeface="Verdana"/>
                <a:cs typeface="Verdana"/>
              </a:rPr>
              <a:t>y</a:t>
            </a:r>
            <a:r>
              <a:rPr sz="1350" spc="-20">
                <a:latin typeface="Verdana"/>
                <a:cs typeface="Verdana"/>
              </a:rPr>
              <a:t>s</a:t>
            </a:r>
            <a:r>
              <a:rPr sz="1350" spc="-5">
                <a:latin typeface="Verdana"/>
                <a:cs typeface="Verdana"/>
              </a:rPr>
              <a:t>t</a:t>
            </a:r>
            <a:r>
              <a:rPr sz="1350" spc="15">
                <a:latin typeface="Verdana"/>
                <a:cs typeface="Verdana"/>
              </a:rPr>
              <a:t>e</a:t>
            </a:r>
            <a:r>
              <a:rPr sz="1350" spc="-30">
                <a:latin typeface="Verdana"/>
                <a:cs typeface="Verdana"/>
              </a:rPr>
              <a:t>m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25">
                <a:latin typeface="Verdana"/>
                <a:cs typeface="Verdana"/>
              </a:rPr>
              <a:t>s</a:t>
            </a:r>
            <a:r>
              <a:rPr sz="1350" spc="-5">
                <a:latin typeface="Verdana"/>
                <a:cs typeface="Verdana"/>
              </a:rPr>
              <a:t>h</a:t>
            </a:r>
            <a:r>
              <a:rPr sz="1350" spc="70">
                <a:latin typeface="Verdana"/>
                <a:cs typeface="Verdana"/>
              </a:rPr>
              <a:t>o</a:t>
            </a:r>
            <a:r>
              <a:rPr sz="1350" spc="-15">
                <a:latin typeface="Verdana"/>
                <a:cs typeface="Verdana"/>
              </a:rPr>
              <a:t>u</a:t>
            </a:r>
            <a:r>
              <a:rPr sz="1350" spc="-5">
                <a:latin typeface="Verdana"/>
                <a:cs typeface="Verdana"/>
              </a:rPr>
              <a:t>l</a:t>
            </a:r>
            <a:r>
              <a:rPr sz="1350" spc="55">
                <a:latin typeface="Verdana"/>
                <a:cs typeface="Verdana"/>
              </a:rPr>
              <a:t>d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75">
                <a:latin typeface="Verdana"/>
                <a:cs typeface="Verdana"/>
              </a:rPr>
              <a:t>b</a:t>
            </a:r>
            <a:r>
              <a:rPr sz="1350" spc="-5">
                <a:latin typeface="Verdana"/>
                <a:cs typeface="Verdana"/>
              </a:rPr>
              <a:t>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10">
                <a:latin typeface="Verdana"/>
                <a:cs typeface="Verdana"/>
              </a:rPr>
              <a:t>a</a:t>
            </a:r>
            <a:r>
              <a:rPr sz="1350" spc="65">
                <a:latin typeface="Verdana"/>
                <a:cs typeface="Verdana"/>
              </a:rPr>
              <a:t>b</a:t>
            </a:r>
            <a:r>
              <a:rPr sz="1350" spc="-5">
                <a:latin typeface="Verdana"/>
                <a:cs typeface="Verdana"/>
              </a:rPr>
              <a:t>le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10">
                <a:latin typeface="Verdana"/>
                <a:cs typeface="Verdana"/>
              </a:rPr>
              <a:t>t</a:t>
            </a:r>
            <a:r>
              <a:rPr sz="1350" spc="50">
                <a:latin typeface="Verdana"/>
                <a:cs typeface="Verdana"/>
              </a:rPr>
              <a:t>o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10">
                <a:latin typeface="Verdana"/>
                <a:cs typeface="Verdana"/>
              </a:rPr>
              <a:t>na</a:t>
            </a:r>
            <a:r>
              <a:rPr sz="1350" spc="-20">
                <a:latin typeface="Verdana"/>
                <a:cs typeface="Verdana"/>
              </a:rPr>
              <a:t>r</a:t>
            </a:r>
            <a:r>
              <a:rPr sz="1350" spc="-25">
                <a:latin typeface="Verdana"/>
                <a:cs typeface="Verdana"/>
              </a:rPr>
              <a:t>r</a:t>
            </a:r>
            <a:r>
              <a:rPr sz="1350" spc="-30">
                <a:latin typeface="Verdana"/>
                <a:cs typeface="Verdana"/>
              </a:rPr>
              <a:t>a</a:t>
            </a:r>
            <a:r>
              <a:rPr sz="1350" spc="-5">
                <a:latin typeface="Verdana"/>
                <a:cs typeface="Verdana"/>
              </a:rPr>
              <a:t>te  t</a:t>
            </a:r>
            <a:r>
              <a:rPr sz="1350" spc="10">
                <a:latin typeface="Verdana"/>
                <a:cs typeface="Verdana"/>
              </a:rPr>
              <a:t>h</a:t>
            </a:r>
            <a:r>
              <a:rPr sz="1350" spc="-5">
                <a:latin typeface="Verdana"/>
                <a:cs typeface="Verdana"/>
              </a:rPr>
              <a:t>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20">
                <a:latin typeface="Verdana"/>
                <a:cs typeface="Verdana"/>
              </a:rPr>
              <a:t>s</a:t>
            </a:r>
            <a:r>
              <a:rPr sz="1350" spc="-10">
                <a:latin typeface="Verdana"/>
                <a:cs typeface="Verdana"/>
              </a:rPr>
              <a:t>t</a:t>
            </a:r>
            <a:r>
              <a:rPr sz="1350" spc="65">
                <a:latin typeface="Verdana"/>
                <a:cs typeface="Verdana"/>
              </a:rPr>
              <a:t>o</a:t>
            </a:r>
            <a:r>
              <a:rPr sz="1350" spc="15">
                <a:latin typeface="Verdana"/>
                <a:cs typeface="Verdana"/>
              </a:rPr>
              <a:t>r</a:t>
            </a:r>
            <a:r>
              <a:rPr sz="1350" spc="-60">
                <a:latin typeface="Verdana"/>
                <a:cs typeface="Verdana"/>
              </a:rPr>
              <a:t>y</a:t>
            </a:r>
            <a:r>
              <a:rPr sz="1350" spc="-165">
                <a:latin typeface="Verdana"/>
                <a:cs typeface="Verdana"/>
              </a:rPr>
              <a:t>,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70">
                <a:latin typeface="Verdana"/>
                <a:cs typeface="Verdana"/>
              </a:rPr>
              <a:t>p</a:t>
            </a:r>
            <a:r>
              <a:rPr sz="1350" spc="-10">
                <a:latin typeface="Verdana"/>
                <a:cs typeface="Verdana"/>
              </a:rPr>
              <a:t>au</a:t>
            </a:r>
            <a:r>
              <a:rPr sz="1350" spc="-25">
                <a:latin typeface="Verdana"/>
                <a:cs typeface="Verdana"/>
              </a:rPr>
              <a:t>s</a:t>
            </a:r>
            <a:r>
              <a:rPr sz="1350" spc="-5">
                <a:latin typeface="Verdana"/>
                <a:cs typeface="Verdana"/>
              </a:rPr>
              <a:t>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20">
                <a:latin typeface="Verdana"/>
                <a:cs typeface="Verdana"/>
              </a:rPr>
              <a:t>i</a:t>
            </a:r>
            <a:r>
              <a:rPr sz="1350" spc="25">
                <a:latin typeface="Verdana"/>
                <a:cs typeface="Verdana"/>
              </a:rPr>
              <a:t>t</a:t>
            </a:r>
            <a:r>
              <a:rPr sz="1350" spc="-165">
                <a:latin typeface="Verdana"/>
                <a:cs typeface="Verdana"/>
              </a:rPr>
              <a:t>,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15">
                <a:latin typeface="Verdana"/>
                <a:cs typeface="Verdana"/>
              </a:rPr>
              <a:t>a</a:t>
            </a:r>
            <a:r>
              <a:rPr sz="1350" spc="-25">
                <a:latin typeface="Verdana"/>
                <a:cs typeface="Verdana"/>
              </a:rPr>
              <a:t>s</a:t>
            </a:r>
            <a:r>
              <a:rPr sz="1350" spc="-35">
                <a:latin typeface="Verdana"/>
                <a:cs typeface="Verdana"/>
              </a:rPr>
              <a:t>k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75">
                <a:latin typeface="Verdana"/>
                <a:cs typeface="Verdana"/>
              </a:rPr>
              <a:t>q</a:t>
            </a:r>
            <a:r>
              <a:rPr sz="1350" spc="-5">
                <a:latin typeface="Verdana"/>
                <a:cs typeface="Verdana"/>
              </a:rPr>
              <a:t>u</a:t>
            </a:r>
            <a:r>
              <a:rPr sz="1350" spc="10">
                <a:latin typeface="Verdana"/>
                <a:cs typeface="Verdana"/>
              </a:rPr>
              <a:t>e</a:t>
            </a:r>
            <a:r>
              <a:rPr sz="1350" spc="-20">
                <a:latin typeface="Verdana"/>
                <a:cs typeface="Verdana"/>
              </a:rPr>
              <a:t>s</a:t>
            </a:r>
            <a:r>
              <a:rPr sz="1350" spc="5">
                <a:latin typeface="Verdana"/>
                <a:cs typeface="Verdana"/>
              </a:rPr>
              <a:t>t</a:t>
            </a:r>
            <a:r>
              <a:rPr sz="1350" spc="-10">
                <a:latin typeface="Verdana"/>
                <a:cs typeface="Verdana"/>
              </a:rPr>
              <a:t>i</a:t>
            </a:r>
            <a:r>
              <a:rPr sz="1350" spc="65">
                <a:latin typeface="Verdana"/>
                <a:cs typeface="Verdana"/>
              </a:rPr>
              <a:t>o</a:t>
            </a:r>
            <a:r>
              <a:rPr sz="1350" spc="-10">
                <a:latin typeface="Verdana"/>
                <a:cs typeface="Verdana"/>
              </a:rPr>
              <a:t>n</a:t>
            </a:r>
            <a:r>
              <a:rPr sz="1350" spc="-35">
                <a:latin typeface="Verdana"/>
                <a:cs typeface="Verdana"/>
              </a:rPr>
              <a:t>s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10">
                <a:latin typeface="Verdana"/>
                <a:cs typeface="Verdana"/>
              </a:rPr>
              <a:t>a</a:t>
            </a:r>
            <a:r>
              <a:rPr sz="1350" spc="-5">
                <a:latin typeface="Verdana"/>
                <a:cs typeface="Verdana"/>
              </a:rPr>
              <a:t>n</a:t>
            </a:r>
            <a:r>
              <a:rPr sz="1350" spc="55">
                <a:latin typeface="Verdana"/>
                <a:cs typeface="Verdana"/>
              </a:rPr>
              <a:t>d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50">
                <a:latin typeface="Verdana"/>
                <a:cs typeface="Verdana"/>
              </a:rPr>
              <a:t>w</a:t>
            </a:r>
            <a:r>
              <a:rPr sz="1350" spc="-20">
                <a:latin typeface="Verdana"/>
                <a:cs typeface="Verdana"/>
              </a:rPr>
              <a:t>ai</a:t>
            </a:r>
            <a:r>
              <a:rPr sz="1350" spc="10">
                <a:latin typeface="Verdana"/>
                <a:cs typeface="Verdana"/>
              </a:rPr>
              <a:t>t  </a:t>
            </a:r>
            <a:r>
              <a:rPr sz="1350" spc="20">
                <a:latin typeface="Verdana"/>
                <a:cs typeface="Verdana"/>
              </a:rPr>
              <a:t>for </a:t>
            </a:r>
            <a:r>
              <a:rPr sz="1350">
                <a:latin typeface="Verdana"/>
                <a:cs typeface="Verdana"/>
              </a:rPr>
              <a:t>the </a:t>
            </a:r>
            <a:r>
              <a:rPr sz="1350" spc="-15">
                <a:latin typeface="Verdana"/>
                <a:cs typeface="Verdana"/>
              </a:rPr>
              <a:t>user's </a:t>
            </a:r>
            <a:r>
              <a:rPr sz="1350" spc="5">
                <a:latin typeface="Verdana"/>
                <a:cs typeface="Verdana"/>
              </a:rPr>
              <a:t>response </a:t>
            </a:r>
            <a:r>
              <a:rPr sz="1350" spc="20">
                <a:latin typeface="Verdana"/>
                <a:cs typeface="Verdana"/>
              </a:rPr>
              <a:t>to </a:t>
            </a:r>
            <a:r>
              <a:rPr sz="1350" spc="-30">
                <a:latin typeface="Verdana"/>
                <a:cs typeface="Verdana"/>
              </a:rPr>
              <a:t>them, </a:t>
            </a:r>
            <a:r>
              <a:rPr sz="1350" spc="20">
                <a:latin typeface="Verdana"/>
                <a:cs typeface="Verdana"/>
              </a:rPr>
              <a:t>before </a:t>
            </a:r>
            <a:r>
              <a:rPr sz="1350" spc="25">
                <a:latin typeface="Verdana"/>
                <a:cs typeface="Verdana"/>
              </a:rPr>
              <a:t> </a:t>
            </a:r>
            <a:r>
              <a:rPr sz="1350" spc="10">
                <a:latin typeface="Verdana"/>
                <a:cs typeface="Verdana"/>
              </a:rPr>
              <a:t>continuing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>
                <a:latin typeface="Verdana"/>
                <a:cs typeface="Verdana"/>
              </a:rPr>
              <a:t>the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25">
                <a:latin typeface="Verdana"/>
                <a:cs typeface="Verdana"/>
              </a:rPr>
              <a:t>story.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30194" y="4265594"/>
            <a:ext cx="3700145" cy="727710"/>
          </a:xfrm>
          <a:prstGeom prst="rect">
            <a:avLst/>
          </a:prstGeom>
          <a:solidFill>
            <a:srgbClr val="E3F3F8"/>
          </a:solidFill>
          <a:ln w="19057">
            <a:solidFill>
              <a:srgbClr val="056698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58419" marR="327025">
              <a:lnSpc>
                <a:spcPts val="1500"/>
              </a:lnSpc>
              <a:spcBef>
                <a:spcPts val="625"/>
              </a:spcBef>
            </a:pPr>
            <a:r>
              <a:rPr sz="1350" spc="10">
                <a:latin typeface="Verdana"/>
                <a:cs typeface="Verdana"/>
              </a:rPr>
              <a:t>FR8.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15">
                <a:latin typeface="Verdana"/>
                <a:cs typeface="Verdana"/>
              </a:rPr>
              <a:t>The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5">
                <a:latin typeface="Verdana"/>
                <a:cs typeface="Verdana"/>
              </a:rPr>
              <a:t>stories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15">
                <a:latin typeface="Verdana"/>
                <a:cs typeface="Verdana"/>
              </a:rPr>
              <a:t>should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30">
                <a:latin typeface="Verdana"/>
                <a:cs typeface="Verdana"/>
              </a:rPr>
              <a:t>be</a:t>
            </a:r>
            <a:r>
              <a:rPr sz="1350" spc="-65">
                <a:latin typeface="Verdana"/>
                <a:cs typeface="Verdana"/>
              </a:rPr>
              <a:t> </a:t>
            </a:r>
            <a:r>
              <a:rPr sz="1350" spc="-15">
                <a:latin typeface="Verdana"/>
                <a:cs typeface="Verdana"/>
              </a:rPr>
              <a:t>interactive, </a:t>
            </a:r>
            <a:r>
              <a:rPr sz="1350" spc="-459">
                <a:latin typeface="Verdana"/>
                <a:cs typeface="Verdana"/>
              </a:rPr>
              <a:t> </a:t>
            </a:r>
            <a:r>
              <a:rPr sz="1350" spc="15">
                <a:latin typeface="Verdana"/>
                <a:cs typeface="Verdana"/>
              </a:rPr>
              <a:t>include </a:t>
            </a:r>
            <a:r>
              <a:rPr sz="1350" spc="10">
                <a:latin typeface="Verdana"/>
                <a:cs typeface="Verdana"/>
              </a:rPr>
              <a:t>questions </a:t>
            </a:r>
            <a:r>
              <a:rPr sz="1350" spc="25">
                <a:latin typeface="Verdana"/>
                <a:cs typeface="Verdana"/>
              </a:rPr>
              <a:t>about </a:t>
            </a:r>
            <a:r>
              <a:rPr sz="1350">
                <a:latin typeface="Verdana"/>
                <a:cs typeface="Verdana"/>
              </a:rPr>
              <a:t>the </a:t>
            </a:r>
            <a:r>
              <a:rPr sz="1350" spc="5">
                <a:latin typeface="Verdana"/>
                <a:cs typeface="Verdana"/>
              </a:rPr>
              <a:t> character's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10">
                <a:latin typeface="Verdana"/>
                <a:cs typeface="Verdana"/>
              </a:rPr>
              <a:t>emotions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15">
                <a:latin typeface="Verdana"/>
                <a:cs typeface="Verdana"/>
              </a:rPr>
              <a:t>or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-5">
                <a:latin typeface="Verdana"/>
                <a:cs typeface="Verdana"/>
              </a:rPr>
              <a:t>actions.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30194" y="5065638"/>
            <a:ext cx="3700145" cy="874394"/>
          </a:xfrm>
          <a:prstGeom prst="rect">
            <a:avLst/>
          </a:prstGeom>
          <a:solidFill>
            <a:srgbClr val="E3F3F8"/>
          </a:solidFill>
          <a:ln w="19057">
            <a:solidFill>
              <a:srgbClr val="056698"/>
            </a:solidFill>
          </a:ln>
        </p:spPr>
        <p:txBody>
          <a:bodyPr vert="horz" wrap="square" lIns="0" tIns="57150" rIns="0" bIns="0" rtlCol="0">
            <a:spAutoFit/>
          </a:bodyPr>
          <a:lstStyle/>
          <a:p>
            <a:pPr marL="58419" marR="602615">
              <a:lnSpc>
                <a:spcPts val="1500"/>
              </a:lnSpc>
              <a:spcBef>
                <a:spcPts val="450"/>
              </a:spcBef>
            </a:pPr>
            <a:r>
              <a:rPr sz="1350" spc="10">
                <a:latin typeface="Verdana"/>
                <a:cs typeface="Verdana"/>
              </a:rPr>
              <a:t>FR9.</a:t>
            </a:r>
            <a:r>
              <a:rPr sz="1350" spc="-85">
                <a:latin typeface="Verdana"/>
                <a:cs typeface="Verdana"/>
              </a:rPr>
              <a:t> </a:t>
            </a:r>
            <a:r>
              <a:rPr sz="1350" spc="15">
                <a:latin typeface="Verdana"/>
                <a:cs typeface="Verdana"/>
              </a:rPr>
              <a:t>The</a:t>
            </a:r>
            <a:r>
              <a:rPr sz="1350" spc="-85">
                <a:latin typeface="Verdana"/>
                <a:cs typeface="Verdana"/>
              </a:rPr>
              <a:t> </a:t>
            </a:r>
            <a:r>
              <a:rPr sz="1350" spc="-10">
                <a:latin typeface="Verdana"/>
                <a:cs typeface="Verdana"/>
              </a:rPr>
              <a:t>system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15">
                <a:latin typeface="Verdana"/>
                <a:cs typeface="Verdana"/>
              </a:rPr>
              <a:t>should</a:t>
            </a:r>
            <a:r>
              <a:rPr sz="1350" spc="-85">
                <a:latin typeface="Verdana"/>
                <a:cs typeface="Verdana"/>
              </a:rPr>
              <a:t> </a:t>
            </a:r>
            <a:r>
              <a:rPr sz="1350" spc="15">
                <a:latin typeface="Verdana"/>
                <a:cs typeface="Verdana"/>
              </a:rPr>
              <a:t>provide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-20">
                <a:latin typeface="Verdana"/>
                <a:cs typeface="Verdana"/>
              </a:rPr>
              <a:t>an </a:t>
            </a:r>
            <a:r>
              <a:rPr sz="1350" spc="-459">
                <a:latin typeface="Verdana"/>
                <a:cs typeface="Verdana"/>
              </a:rPr>
              <a:t> </a:t>
            </a:r>
            <a:r>
              <a:rPr sz="1350">
                <a:latin typeface="Verdana"/>
                <a:cs typeface="Verdana"/>
              </a:rPr>
              <a:t>explanation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20">
                <a:latin typeface="Verdana"/>
                <a:cs typeface="Verdana"/>
              </a:rPr>
              <a:t>for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5">
                <a:latin typeface="Verdana"/>
                <a:cs typeface="Verdana"/>
              </a:rPr>
              <a:t>why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>
                <a:latin typeface="Verdana"/>
                <a:cs typeface="Verdana"/>
              </a:rPr>
              <a:t>the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-15">
                <a:latin typeface="Verdana"/>
                <a:cs typeface="Verdana"/>
              </a:rPr>
              <a:t>user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15">
                <a:latin typeface="Verdana"/>
                <a:cs typeface="Verdana"/>
              </a:rPr>
              <a:t>or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>
                <a:latin typeface="Verdana"/>
                <a:cs typeface="Verdana"/>
              </a:rPr>
              <a:t>the </a:t>
            </a:r>
            <a:r>
              <a:rPr sz="1350" spc="-459">
                <a:latin typeface="Verdana"/>
                <a:cs typeface="Verdana"/>
              </a:rPr>
              <a:t> </a:t>
            </a:r>
            <a:r>
              <a:rPr sz="1350" spc="10">
                <a:latin typeface="Verdana"/>
                <a:cs typeface="Verdana"/>
              </a:rPr>
              <a:t>character </a:t>
            </a:r>
            <a:r>
              <a:rPr sz="1350" spc="-15">
                <a:latin typeface="Verdana"/>
                <a:cs typeface="Verdana"/>
              </a:rPr>
              <a:t>in </a:t>
            </a:r>
            <a:r>
              <a:rPr sz="1350">
                <a:latin typeface="Verdana"/>
                <a:cs typeface="Verdana"/>
              </a:rPr>
              <a:t>the </a:t>
            </a:r>
            <a:r>
              <a:rPr sz="1350" spc="10">
                <a:latin typeface="Verdana"/>
                <a:cs typeface="Verdana"/>
              </a:rPr>
              <a:t>story </a:t>
            </a:r>
            <a:r>
              <a:rPr sz="1350">
                <a:latin typeface="Verdana"/>
                <a:cs typeface="Verdana"/>
              </a:rPr>
              <a:t>feels </a:t>
            </a:r>
            <a:r>
              <a:rPr sz="1350" spc="-30">
                <a:latin typeface="Verdana"/>
                <a:cs typeface="Verdana"/>
              </a:rPr>
              <a:t>a </a:t>
            </a:r>
            <a:r>
              <a:rPr sz="1350" spc="-25">
                <a:latin typeface="Verdana"/>
                <a:cs typeface="Verdana"/>
              </a:rPr>
              <a:t> </a:t>
            </a:r>
            <a:r>
              <a:rPr sz="1350" spc="25">
                <a:latin typeface="Verdana"/>
                <a:cs typeface="Verdana"/>
              </a:rPr>
              <a:t>specific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-5">
                <a:latin typeface="Verdana"/>
                <a:cs typeface="Verdana"/>
              </a:rPr>
              <a:t>emotion.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30194" y="6012454"/>
            <a:ext cx="3700145" cy="727710"/>
          </a:xfrm>
          <a:prstGeom prst="rect">
            <a:avLst/>
          </a:prstGeom>
          <a:solidFill>
            <a:srgbClr val="E3F3F8"/>
          </a:solidFill>
          <a:ln w="19057">
            <a:solidFill>
              <a:srgbClr val="056698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58419" marR="636905">
              <a:lnSpc>
                <a:spcPts val="1500"/>
              </a:lnSpc>
              <a:spcBef>
                <a:spcPts val="625"/>
              </a:spcBef>
            </a:pPr>
            <a:r>
              <a:rPr sz="1350" spc="110">
                <a:latin typeface="Verdana"/>
                <a:cs typeface="Verdana"/>
              </a:rPr>
              <a:t>F</a:t>
            </a:r>
            <a:r>
              <a:rPr sz="1350" spc="55">
                <a:latin typeface="Verdana"/>
                <a:cs typeface="Verdana"/>
              </a:rPr>
              <a:t>R</a:t>
            </a:r>
            <a:r>
              <a:rPr sz="1350" spc="-340">
                <a:latin typeface="Verdana"/>
                <a:cs typeface="Verdana"/>
              </a:rPr>
              <a:t>1</a:t>
            </a:r>
            <a:r>
              <a:rPr sz="1350" spc="114">
                <a:latin typeface="Verdana"/>
                <a:cs typeface="Verdana"/>
              </a:rPr>
              <a:t>0</a:t>
            </a:r>
            <a:r>
              <a:rPr sz="1350" spc="-165">
                <a:latin typeface="Verdana"/>
                <a:cs typeface="Verdana"/>
              </a:rPr>
              <a:t>.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50">
                <a:latin typeface="Verdana"/>
                <a:cs typeface="Verdana"/>
              </a:rPr>
              <a:t>T</a:t>
            </a:r>
            <a:r>
              <a:rPr sz="1350" spc="-5">
                <a:latin typeface="Verdana"/>
                <a:cs typeface="Verdana"/>
              </a:rPr>
              <a:t>he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25">
                <a:latin typeface="Verdana"/>
                <a:cs typeface="Verdana"/>
              </a:rPr>
              <a:t>s</a:t>
            </a:r>
            <a:r>
              <a:rPr sz="1350" spc="-10">
                <a:latin typeface="Verdana"/>
                <a:cs typeface="Verdana"/>
              </a:rPr>
              <a:t>y</a:t>
            </a:r>
            <a:r>
              <a:rPr sz="1350" spc="-20">
                <a:latin typeface="Verdana"/>
                <a:cs typeface="Verdana"/>
              </a:rPr>
              <a:t>s</a:t>
            </a:r>
            <a:r>
              <a:rPr sz="1350" spc="-5">
                <a:latin typeface="Verdana"/>
                <a:cs typeface="Verdana"/>
              </a:rPr>
              <a:t>t</a:t>
            </a:r>
            <a:r>
              <a:rPr sz="1350" spc="15">
                <a:latin typeface="Verdana"/>
                <a:cs typeface="Verdana"/>
              </a:rPr>
              <a:t>e</a:t>
            </a:r>
            <a:r>
              <a:rPr sz="1350" spc="-30">
                <a:latin typeface="Verdana"/>
                <a:cs typeface="Verdana"/>
              </a:rPr>
              <a:t>m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25">
                <a:latin typeface="Verdana"/>
                <a:cs typeface="Verdana"/>
              </a:rPr>
              <a:t>s</a:t>
            </a:r>
            <a:r>
              <a:rPr sz="1350" spc="-5">
                <a:latin typeface="Verdana"/>
                <a:cs typeface="Verdana"/>
              </a:rPr>
              <a:t>h</a:t>
            </a:r>
            <a:r>
              <a:rPr sz="1350" spc="70">
                <a:latin typeface="Verdana"/>
                <a:cs typeface="Verdana"/>
              </a:rPr>
              <a:t>o</a:t>
            </a:r>
            <a:r>
              <a:rPr sz="1350" spc="-15">
                <a:latin typeface="Verdana"/>
                <a:cs typeface="Verdana"/>
              </a:rPr>
              <a:t>u</a:t>
            </a:r>
            <a:r>
              <a:rPr sz="1350" spc="-5">
                <a:latin typeface="Verdana"/>
                <a:cs typeface="Verdana"/>
              </a:rPr>
              <a:t>l</a:t>
            </a:r>
            <a:r>
              <a:rPr sz="1350" spc="55">
                <a:latin typeface="Verdana"/>
                <a:cs typeface="Verdana"/>
              </a:rPr>
              <a:t>d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45">
                <a:latin typeface="Verdana"/>
                <a:cs typeface="Verdana"/>
              </a:rPr>
              <a:t>o</a:t>
            </a:r>
            <a:r>
              <a:rPr sz="1350" spc="75">
                <a:latin typeface="Verdana"/>
                <a:cs typeface="Verdana"/>
              </a:rPr>
              <a:t>f</a:t>
            </a:r>
            <a:r>
              <a:rPr sz="1350" spc="30">
                <a:latin typeface="Verdana"/>
                <a:cs typeface="Verdana"/>
              </a:rPr>
              <a:t>f</a:t>
            </a:r>
            <a:r>
              <a:rPr sz="1350" spc="15">
                <a:latin typeface="Verdana"/>
                <a:cs typeface="Verdana"/>
              </a:rPr>
              <a:t>e</a:t>
            </a:r>
            <a:r>
              <a:rPr sz="1350" spc="-30">
                <a:latin typeface="Verdana"/>
                <a:cs typeface="Verdana"/>
              </a:rPr>
              <a:t>r  </a:t>
            </a:r>
            <a:r>
              <a:rPr sz="1350" spc="10">
                <a:latin typeface="Verdana"/>
                <a:cs typeface="Verdana"/>
              </a:rPr>
              <a:t>suggestions</a:t>
            </a:r>
            <a:r>
              <a:rPr sz="1350" spc="-85">
                <a:latin typeface="Verdana"/>
                <a:cs typeface="Verdana"/>
              </a:rPr>
              <a:t> </a:t>
            </a:r>
            <a:r>
              <a:rPr sz="1350" spc="25">
                <a:latin typeface="Verdana"/>
                <a:cs typeface="Verdana"/>
              </a:rPr>
              <a:t>about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30">
                <a:latin typeface="Verdana"/>
                <a:cs typeface="Verdana"/>
              </a:rPr>
              <a:t>how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-30">
                <a:latin typeface="Verdana"/>
                <a:cs typeface="Verdana"/>
              </a:rPr>
              <a:t>a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30">
                <a:latin typeface="Verdana"/>
                <a:cs typeface="Verdana"/>
              </a:rPr>
              <a:t>detected </a:t>
            </a:r>
            <a:r>
              <a:rPr sz="1350" spc="-459">
                <a:latin typeface="Verdana"/>
                <a:cs typeface="Verdana"/>
              </a:rPr>
              <a:t> </a:t>
            </a:r>
            <a:r>
              <a:rPr sz="1350" spc="15">
                <a:latin typeface="Verdana"/>
                <a:cs typeface="Verdana"/>
              </a:rPr>
              <a:t>emotion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20">
                <a:latin typeface="Verdana"/>
                <a:cs typeface="Verdana"/>
              </a:rPr>
              <a:t>can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35">
                <a:latin typeface="Verdana"/>
                <a:cs typeface="Verdana"/>
              </a:rPr>
              <a:t>be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-5">
                <a:latin typeface="Verdana"/>
                <a:cs typeface="Verdana"/>
              </a:rPr>
              <a:t>managed.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30194" y="6812480"/>
            <a:ext cx="3700145" cy="727710"/>
          </a:xfrm>
          <a:prstGeom prst="rect">
            <a:avLst/>
          </a:prstGeom>
          <a:solidFill>
            <a:srgbClr val="E3F3F8"/>
          </a:solidFill>
          <a:ln w="19057">
            <a:solidFill>
              <a:srgbClr val="056698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58419" marR="255270">
              <a:lnSpc>
                <a:spcPts val="1500"/>
              </a:lnSpc>
              <a:spcBef>
                <a:spcPts val="620"/>
              </a:spcBef>
            </a:pPr>
            <a:r>
              <a:rPr sz="1350" spc="110">
                <a:latin typeface="Verdana"/>
                <a:cs typeface="Verdana"/>
              </a:rPr>
              <a:t>F</a:t>
            </a:r>
            <a:r>
              <a:rPr sz="1350" spc="55">
                <a:latin typeface="Verdana"/>
                <a:cs typeface="Verdana"/>
              </a:rPr>
              <a:t>R</a:t>
            </a:r>
            <a:r>
              <a:rPr sz="1350" spc="-350">
                <a:latin typeface="Verdana"/>
                <a:cs typeface="Verdana"/>
              </a:rPr>
              <a:t>1</a:t>
            </a:r>
            <a:r>
              <a:rPr sz="1350" spc="-330">
                <a:latin typeface="Verdana"/>
                <a:cs typeface="Verdana"/>
              </a:rPr>
              <a:t>1</a:t>
            </a:r>
            <a:r>
              <a:rPr sz="1350" spc="-245">
                <a:latin typeface="Verdana"/>
                <a:cs typeface="Verdana"/>
              </a:rPr>
              <a:t>.</a:t>
            </a:r>
            <a:r>
              <a:rPr sz="1350" spc="50">
                <a:latin typeface="Verdana"/>
                <a:cs typeface="Verdana"/>
              </a:rPr>
              <a:t>T</a:t>
            </a:r>
            <a:r>
              <a:rPr sz="1350" spc="-5">
                <a:latin typeface="Verdana"/>
                <a:cs typeface="Verdana"/>
              </a:rPr>
              <a:t>he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25">
                <a:latin typeface="Verdana"/>
                <a:cs typeface="Verdana"/>
              </a:rPr>
              <a:t>s</a:t>
            </a:r>
            <a:r>
              <a:rPr sz="1350" spc="-10">
                <a:latin typeface="Verdana"/>
                <a:cs typeface="Verdana"/>
              </a:rPr>
              <a:t>y</a:t>
            </a:r>
            <a:r>
              <a:rPr sz="1350" spc="-20">
                <a:latin typeface="Verdana"/>
                <a:cs typeface="Verdana"/>
              </a:rPr>
              <a:t>s</a:t>
            </a:r>
            <a:r>
              <a:rPr sz="1350" spc="-5">
                <a:latin typeface="Verdana"/>
                <a:cs typeface="Verdana"/>
              </a:rPr>
              <a:t>t</a:t>
            </a:r>
            <a:r>
              <a:rPr sz="1350" spc="15">
                <a:latin typeface="Verdana"/>
                <a:cs typeface="Verdana"/>
              </a:rPr>
              <a:t>e</a:t>
            </a:r>
            <a:r>
              <a:rPr sz="1350" spc="-30">
                <a:latin typeface="Verdana"/>
                <a:cs typeface="Verdana"/>
              </a:rPr>
              <a:t>m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15">
                <a:latin typeface="Verdana"/>
                <a:cs typeface="Verdana"/>
              </a:rPr>
              <a:t>m</a:t>
            </a:r>
            <a:r>
              <a:rPr sz="1350" spc="-10">
                <a:latin typeface="Verdana"/>
                <a:cs typeface="Verdana"/>
              </a:rPr>
              <a:t>u</a:t>
            </a:r>
            <a:r>
              <a:rPr sz="1350" spc="-20">
                <a:latin typeface="Verdana"/>
                <a:cs typeface="Verdana"/>
              </a:rPr>
              <a:t>s</a:t>
            </a:r>
            <a:r>
              <a:rPr sz="1350" spc="10">
                <a:latin typeface="Verdana"/>
                <a:cs typeface="Verdana"/>
              </a:rPr>
              <a:t>t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70">
                <a:latin typeface="Verdana"/>
                <a:cs typeface="Verdana"/>
              </a:rPr>
              <a:t>p</a:t>
            </a:r>
            <a:r>
              <a:rPr sz="1350" spc="-40">
                <a:latin typeface="Verdana"/>
                <a:cs typeface="Verdana"/>
              </a:rPr>
              <a:t>r</a:t>
            </a:r>
            <a:r>
              <a:rPr sz="1350" spc="30">
                <a:latin typeface="Verdana"/>
                <a:cs typeface="Verdana"/>
              </a:rPr>
              <a:t>o</a:t>
            </a:r>
            <a:r>
              <a:rPr sz="1350" spc="-5">
                <a:latin typeface="Verdana"/>
                <a:cs typeface="Verdana"/>
              </a:rPr>
              <a:t>v</a:t>
            </a:r>
            <a:r>
              <a:rPr sz="1350" spc="-10">
                <a:latin typeface="Verdana"/>
                <a:cs typeface="Verdana"/>
              </a:rPr>
              <a:t>i</a:t>
            </a:r>
            <a:r>
              <a:rPr sz="1350" spc="75">
                <a:latin typeface="Verdana"/>
                <a:cs typeface="Verdana"/>
              </a:rPr>
              <a:t>d</a:t>
            </a:r>
            <a:r>
              <a:rPr sz="1350" spc="-5">
                <a:latin typeface="Verdana"/>
                <a:cs typeface="Verdana"/>
              </a:rPr>
              <a:t>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5">
                <a:latin typeface="Verdana"/>
                <a:cs typeface="Verdana"/>
              </a:rPr>
              <a:t>t</a:t>
            </a:r>
            <a:r>
              <a:rPr sz="1350" spc="10">
                <a:latin typeface="Verdana"/>
                <a:cs typeface="Verdana"/>
              </a:rPr>
              <a:t>h</a:t>
            </a:r>
            <a:r>
              <a:rPr sz="1350" spc="-5">
                <a:latin typeface="Verdana"/>
                <a:cs typeface="Verdana"/>
              </a:rPr>
              <a:t>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75">
                <a:latin typeface="Verdana"/>
                <a:cs typeface="Verdana"/>
              </a:rPr>
              <a:t>c</a:t>
            </a:r>
            <a:r>
              <a:rPr sz="1350" spc="-15">
                <a:latin typeface="Verdana"/>
                <a:cs typeface="Verdana"/>
              </a:rPr>
              <a:t>hi</a:t>
            </a:r>
            <a:r>
              <a:rPr sz="1350" spc="-5">
                <a:latin typeface="Verdana"/>
                <a:cs typeface="Verdana"/>
              </a:rPr>
              <a:t>l</a:t>
            </a:r>
            <a:r>
              <a:rPr sz="1350" spc="35">
                <a:latin typeface="Verdana"/>
                <a:cs typeface="Verdana"/>
              </a:rPr>
              <a:t>d  </a:t>
            </a:r>
            <a:r>
              <a:rPr sz="1350" spc="5">
                <a:latin typeface="Verdana"/>
                <a:cs typeface="Verdana"/>
              </a:rPr>
              <a:t>with </a:t>
            </a:r>
            <a:r>
              <a:rPr sz="1350">
                <a:latin typeface="Verdana"/>
                <a:cs typeface="Verdana"/>
              </a:rPr>
              <a:t>the </a:t>
            </a:r>
            <a:r>
              <a:rPr sz="1350" spc="10">
                <a:latin typeface="Verdana"/>
                <a:cs typeface="Verdana"/>
              </a:rPr>
              <a:t>continuation </a:t>
            </a:r>
            <a:r>
              <a:rPr sz="1350" spc="35">
                <a:latin typeface="Verdana"/>
                <a:cs typeface="Verdana"/>
              </a:rPr>
              <a:t>of </a:t>
            </a:r>
            <a:r>
              <a:rPr sz="1350">
                <a:latin typeface="Verdana"/>
                <a:cs typeface="Verdana"/>
              </a:rPr>
              <a:t>the </a:t>
            </a:r>
            <a:r>
              <a:rPr sz="1350" spc="10">
                <a:latin typeface="Verdana"/>
                <a:cs typeface="Verdana"/>
              </a:rPr>
              <a:t>story </a:t>
            </a:r>
            <a:r>
              <a:rPr sz="1350" spc="15">
                <a:latin typeface="Verdana"/>
                <a:cs typeface="Verdana"/>
              </a:rPr>
              <a:t> </a:t>
            </a:r>
            <a:r>
              <a:rPr sz="1350" spc="20">
                <a:latin typeface="Verdana"/>
                <a:cs typeface="Verdana"/>
              </a:rPr>
              <a:t>based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20">
                <a:latin typeface="Verdana"/>
                <a:cs typeface="Verdana"/>
              </a:rPr>
              <a:t>on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-20">
                <a:latin typeface="Verdana"/>
                <a:cs typeface="Verdana"/>
              </a:rPr>
              <a:t>his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5">
                <a:latin typeface="Verdana"/>
                <a:cs typeface="Verdana"/>
              </a:rPr>
              <a:t>previous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-20">
                <a:latin typeface="Verdana"/>
                <a:cs typeface="Verdana"/>
              </a:rPr>
              <a:t>answers.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33921" y="3302391"/>
            <a:ext cx="3732529" cy="1443355"/>
          </a:xfrm>
          <a:prstGeom prst="rect">
            <a:avLst/>
          </a:prstGeom>
          <a:solidFill>
            <a:srgbClr val="E3F3F8"/>
          </a:solidFill>
          <a:ln w="19057">
            <a:solidFill>
              <a:srgbClr val="056698"/>
            </a:solidFill>
          </a:ln>
        </p:spPr>
        <p:txBody>
          <a:bodyPr vert="horz" wrap="square" lIns="0" tIns="55879" rIns="0" bIns="0" rtlCol="0">
            <a:spAutoFit/>
          </a:bodyPr>
          <a:lstStyle/>
          <a:p>
            <a:pPr marL="33020" marR="76835">
              <a:lnSpc>
                <a:spcPts val="1500"/>
              </a:lnSpc>
              <a:spcBef>
                <a:spcPts val="439"/>
              </a:spcBef>
            </a:pPr>
            <a:r>
              <a:rPr sz="1350" spc="110">
                <a:latin typeface="Verdana"/>
                <a:cs typeface="Verdana"/>
              </a:rPr>
              <a:t>F</a:t>
            </a:r>
            <a:r>
              <a:rPr sz="1350" spc="55">
                <a:latin typeface="Verdana"/>
                <a:cs typeface="Verdana"/>
              </a:rPr>
              <a:t>R</a:t>
            </a:r>
            <a:r>
              <a:rPr sz="1350" spc="-360">
                <a:latin typeface="Verdana"/>
                <a:cs typeface="Verdana"/>
              </a:rPr>
              <a:t>1</a:t>
            </a:r>
            <a:r>
              <a:rPr sz="1350" spc="-10">
                <a:latin typeface="Verdana"/>
                <a:cs typeface="Verdana"/>
              </a:rPr>
              <a:t>2</a:t>
            </a:r>
            <a:r>
              <a:rPr sz="1350" spc="-245">
                <a:latin typeface="Verdana"/>
                <a:cs typeface="Verdana"/>
              </a:rPr>
              <a:t>.</a:t>
            </a:r>
            <a:r>
              <a:rPr sz="1350" spc="50">
                <a:latin typeface="Verdana"/>
                <a:cs typeface="Verdana"/>
              </a:rPr>
              <a:t>T</a:t>
            </a:r>
            <a:r>
              <a:rPr sz="1350" spc="-5">
                <a:latin typeface="Verdana"/>
                <a:cs typeface="Verdana"/>
              </a:rPr>
              <a:t>he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25">
                <a:latin typeface="Verdana"/>
                <a:cs typeface="Verdana"/>
              </a:rPr>
              <a:t>s</a:t>
            </a:r>
            <a:r>
              <a:rPr sz="1350" spc="-10">
                <a:latin typeface="Verdana"/>
                <a:cs typeface="Verdana"/>
              </a:rPr>
              <a:t>y</a:t>
            </a:r>
            <a:r>
              <a:rPr sz="1350" spc="-20">
                <a:latin typeface="Verdana"/>
                <a:cs typeface="Verdana"/>
              </a:rPr>
              <a:t>s</a:t>
            </a:r>
            <a:r>
              <a:rPr sz="1350" spc="-5">
                <a:latin typeface="Verdana"/>
                <a:cs typeface="Verdana"/>
              </a:rPr>
              <a:t>t</a:t>
            </a:r>
            <a:r>
              <a:rPr sz="1350" spc="15">
                <a:latin typeface="Verdana"/>
                <a:cs typeface="Verdana"/>
              </a:rPr>
              <a:t>e</a:t>
            </a:r>
            <a:r>
              <a:rPr sz="1350" spc="-30">
                <a:latin typeface="Verdana"/>
                <a:cs typeface="Verdana"/>
              </a:rPr>
              <a:t>m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15">
                <a:latin typeface="Verdana"/>
                <a:cs typeface="Verdana"/>
              </a:rPr>
              <a:t>m</a:t>
            </a:r>
            <a:r>
              <a:rPr sz="1350" spc="-10">
                <a:latin typeface="Verdana"/>
                <a:cs typeface="Verdana"/>
              </a:rPr>
              <a:t>u</a:t>
            </a:r>
            <a:r>
              <a:rPr sz="1350" spc="-20">
                <a:latin typeface="Verdana"/>
                <a:cs typeface="Verdana"/>
              </a:rPr>
              <a:t>s</a:t>
            </a:r>
            <a:r>
              <a:rPr sz="1350" spc="10">
                <a:latin typeface="Verdana"/>
                <a:cs typeface="Verdana"/>
              </a:rPr>
              <a:t>t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10">
                <a:latin typeface="Verdana"/>
                <a:cs typeface="Verdana"/>
              </a:rPr>
              <a:t>h</a:t>
            </a:r>
            <a:r>
              <a:rPr sz="1350" spc="-50">
                <a:latin typeface="Verdana"/>
                <a:cs typeface="Verdana"/>
              </a:rPr>
              <a:t>a</a:t>
            </a:r>
            <a:r>
              <a:rPr sz="1350" spc="-30">
                <a:latin typeface="Verdana"/>
                <a:cs typeface="Verdana"/>
              </a:rPr>
              <a:t>v</a:t>
            </a:r>
            <a:r>
              <a:rPr sz="1350" spc="-5">
                <a:latin typeface="Verdana"/>
                <a:cs typeface="Verdana"/>
              </a:rPr>
              <a:t>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30">
                <a:latin typeface="Verdana"/>
                <a:cs typeface="Verdana"/>
              </a:rPr>
              <a:t>a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70">
                <a:latin typeface="Verdana"/>
                <a:cs typeface="Verdana"/>
              </a:rPr>
              <a:t>p</a:t>
            </a:r>
            <a:r>
              <a:rPr sz="1350" spc="-35">
                <a:latin typeface="Verdana"/>
                <a:cs typeface="Verdana"/>
              </a:rPr>
              <a:t>r</a:t>
            </a:r>
            <a:r>
              <a:rPr sz="1350" spc="15">
                <a:latin typeface="Verdana"/>
                <a:cs typeface="Verdana"/>
              </a:rPr>
              <a:t>e</a:t>
            </a:r>
            <a:r>
              <a:rPr sz="1350" spc="75">
                <a:latin typeface="Verdana"/>
                <a:cs typeface="Verdana"/>
              </a:rPr>
              <a:t>d</a:t>
            </a:r>
            <a:r>
              <a:rPr sz="1350">
                <a:latin typeface="Verdana"/>
                <a:cs typeface="Verdana"/>
              </a:rPr>
              <a:t>e</a:t>
            </a:r>
            <a:r>
              <a:rPr sz="1350" spc="40">
                <a:latin typeface="Verdana"/>
                <a:cs typeface="Verdana"/>
              </a:rPr>
              <a:t>f</a:t>
            </a:r>
            <a:r>
              <a:rPr sz="1350" spc="-10">
                <a:latin typeface="Verdana"/>
                <a:cs typeface="Verdana"/>
              </a:rPr>
              <a:t>i</a:t>
            </a:r>
            <a:r>
              <a:rPr sz="1350" spc="-5">
                <a:latin typeface="Verdana"/>
                <a:cs typeface="Verdana"/>
              </a:rPr>
              <a:t>n</a:t>
            </a:r>
            <a:r>
              <a:rPr sz="1350" spc="15">
                <a:latin typeface="Verdana"/>
                <a:cs typeface="Verdana"/>
              </a:rPr>
              <a:t>e</a:t>
            </a:r>
            <a:r>
              <a:rPr sz="1350" spc="35">
                <a:latin typeface="Verdana"/>
                <a:cs typeface="Verdana"/>
              </a:rPr>
              <a:t>d  </a:t>
            </a:r>
            <a:r>
              <a:rPr sz="1350" spc="-5">
                <a:latin typeface="Verdana"/>
                <a:cs typeface="Verdana"/>
              </a:rPr>
              <a:t>set </a:t>
            </a:r>
            <a:r>
              <a:rPr sz="1350" spc="35">
                <a:latin typeface="Verdana"/>
                <a:cs typeface="Verdana"/>
              </a:rPr>
              <a:t>of </a:t>
            </a:r>
            <a:r>
              <a:rPr sz="1350" spc="-5">
                <a:latin typeface="Verdana"/>
                <a:cs typeface="Verdana"/>
              </a:rPr>
              <a:t>stories that </a:t>
            </a:r>
            <a:r>
              <a:rPr sz="1350" spc="-20">
                <a:latin typeface="Verdana"/>
                <a:cs typeface="Verdana"/>
              </a:rPr>
              <a:t>are </a:t>
            </a:r>
            <a:r>
              <a:rPr sz="1350" spc="35">
                <a:latin typeface="Verdana"/>
                <a:cs typeface="Verdana"/>
              </a:rPr>
              <a:t>composed </a:t>
            </a:r>
            <a:r>
              <a:rPr sz="1350" spc="15">
                <a:latin typeface="Verdana"/>
                <a:cs typeface="Verdana"/>
              </a:rPr>
              <a:t>by </a:t>
            </a:r>
            <a:r>
              <a:rPr sz="1350" spc="20">
                <a:latin typeface="Verdana"/>
                <a:cs typeface="Verdana"/>
              </a:rPr>
              <a:t> </a:t>
            </a:r>
            <a:r>
              <a:rPr sz="1350" spc="15">
                <a:latin typeface="Verdana"/>
                <a:cs typeface="Verdana"/>
              </a:rPr>
              <a:t>sections </a:t>
            </a:r>
            <a:r>
              <a:rPr sz="1350" spc="-5">
                <a:latin typeface="Verdana"/>
                <a:cs typeface="Verdana"/>
              </a:rPr>
              <a:t>that </a:t>
            </a:r>
            <a:r>
              <a:rPr sz="1350" spc="-25">
                <a:latin typeface="Verdana"/>
                <a:cs typeface="Verdana"/>
              </a:rPr>
              <a:t>have </a:t>
            </a:r>
            <a:r>
              <a:rPr sz="1350" spc="5">
                <a:latin typeface="Verdana"/>
                <a:cs typeface="Verdana"/>
              </a:rPr>
              <a:t>description, </a:t>
            </a:r>
            <a:r>
              <a:rPr sz="1350" spc="-5">
                <a:latin typeface="Verdana"/>
                <a:cs typeface="Verdana"/>
              </a:rPr>
              <a:t>questions, </a:t>
            </a:r>
            <a:r>
              <a:rPr sz="1350" spc="-459">
                <a:latin typeface="Verdana"/>
                <a:cs typeface="Verdana"/>
              </a:rPr>
              <a:t> </a:t>
            </a:r>
            <a:r>
              <a:rPr sz="1350" spc="15">
                <a:latin typeface="Verdana"/>
                <a:cs typeface="Verdana"/>
              </a:rPr>
              <a:t>possible </a:t>
            </a:r>
            <a:r>
              <a:rPr sz="1350" spc="-5">
                <a:latin typeface="Verdana"/>
                <a:cs typeface="Verdana"/>
              </a:rPr>
              <a:t>answers </a:t>
            </a:r>
            <a:r>
              <a:rPr sz="1350" spc="-20">
                <a:latin typeface="Verdana"/>
                <a:cs typeface="Verdana"/>
              </a:rPr>
              <a:t>(suggestions), </a:t>
            </a:r>
            <a:r>
              <a:rPr sz="1350" spc="10">
                <a:latin typeface="Verdana"/>
                <a:cs typeface="Verdana"/>
              </a:rPr>
              <a:t>and </a:t>
            </a:r>
            <a:r>
              <a:rPr sz="1350">
                <a:latin typeface="Verdana"/>
                <a:cs typeface="Verdana"/>
              </a:rPr>
              <a:t>the </a:t>
            </a:r>
            <a:r>
              <a:rPr sz="1350" spc="5">
                <a:latin typeface="Verdana"/>
                <a:cs typeface="Verdana"/>
              </a:rPr>
              <a:t> </a:t>
            </a:r>
            <a:r>
              <a:rPr sz="1350" spc="-5">
                <a:latin typeface="Verdana"/>
                <a:cs typeface="Verdana"/>
              </a:rPr>
              <a:t>next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5">
                <a:latin typeface="Verdana"/>
                <a:cs typeface="Verdana"/>
              </a:rPr>
              <a:t>steps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-10">
                <a:latin typeface="Verdana"/>
                <a:cs typeface="Verdana"/>
              </a:rPr>
              <a:t>(sections)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-5">
                <a:latin typeface="Verdana"/>
                <a:cs typeface="Verdana"/>
              </a:rPr>
              <a:t>that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20">
                <a:latin typeface="Verdana"/>
                <a:cs typeface="Verdana"/>
              </a:rPr>
              <a:t>can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35">
                <a:latin typeface="Verdana"/>
                <a:cs typeface="Verdana"/>
              </a:rPr>
              <a:t>be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-5">
                <a:latin typeface="Verdana"/>
                <a:cs typeface="Verdana"/>
              </a:rPr>
              <a:t>reached, </a:t>
            </a:r>
            <a:r>
              <a:rPr sz="1350" spc="-459">
                <a:latin typeface="Verdana"/>
                <a:cs typeface="Verdana"/>
              </a:rPr>
              <a:t> </a:t>
            </a:r>
            <a:r>
              <a:rPr sz="1350" spc="30">
                <a:latin typeface="Verdana"/>
                <a:cs typeface="Verdana"/>
              </a:rPr>
              <a:t>depending </a:t>
            </a:r>
            <a:r>
              <a:rPr sz="1350" spc="20">
                <a:latin typeface="Verdana"/>
                <a:cs typeface="Verdana"/>
              </a:rPr>
              <a:t>on </a:t>
            </a:r>
            <a:r>
              <a:rPr sz="1350">
                <a:latin typeface="Verdana"/>
                <a:cs typeface="Verdana"/>
              </a:rPr>
              <a:t>the </a:t>
            </a:r>
            <a:r>
              <a:rPr sz="1350" spc="15">
                <a:latin typeface="Verdana"/>
                <a:cs typeface="Verdana"/>
              </a:rPr>
              <a:t>emotion </a:t>
            </a:r>
            <a:r>
              <a:rPr sz="1350" spc="10">
                <a:latin typeface="Verdana"/>
                <a:cs typeface="Verdana"/>
              </a:rPr>
              <a:t>and </a:t>
            </a:r>
            <a:r>
              <a:rPr sz="1350">
                <a:latin typeface="Verdana"/>
                <a:cs typeface="Verdana"/>
              </a:rPr>
              <a:t>the </a:t>
            </a:r>
            <a:r>
              <a:rPr sz="1350" spc="5">
                <a:latin typeface="Verdana"/>
                <a:cs typeface="Verdana"/>
              </a:rPr>
              <a:t> </a:t>
            </a:r>
            <a:r>
              <a:rPr sz="1350" spc="-5">
                <a:latin typeface="Verdana"/>
                <a:cs typeface="Verdana"/>
              </a:rPr>
              <a:t>answer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35">
                <a:latin typeface="Verdana"/>
                <a:cs typeface="Verdana"/>
              </a:rPr>
              <a:t>of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>
                <a:latin typeface="Verdana"/>
                <a:cs typeface="Verdana"/>
              </a:rPr>
              <a:t>the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5">
                <a:latin typeface="Verdana"/>
                <a:cs typeface="Verdana"/>
              </a:rPr>
              <a:t>child.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723405" y="4995471"/>
            <a:ext cx="3751579" cy="2876550"/>
            <a:chOff x="9723405" y="4995471"/>
            <a:chExt cx="3751579" cy="2876550"/>
          </a:xfrm>
        </p:grpSpPr>
        <p:sp>
          <p:nvSpPr>
            <p:cNvPr id="18" name="object 18"/>
            <p:cNvSpPr/>
            <p:nvPr/>
          </p:nvSpPr>
          <p:spPr>
            <a:xfrm>
              <a:off x="13436703" y="585081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585" y="0"/>
                  </a:moveTo>
                  <a:lnTo>
                    <a:pt x="28585" y="28585"/>
                  </a:lnTo>
                  <a:lnTo>
                    <a:pt x="0" y="28585"/>
                  </a:lnTo>
                </a:path>
              </a:pathLst>
            </a:custGeom>
            <a:ln w="19057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789776" y="5879400"/>
              <a:ext cx="3590925" cy="0"/>
            </a:xfrm>
            <a:custGeom>
              <a:avLst/>
              <a:gdLst/>
              <a:ahLst/>
              <a:cxnLst/>
              <a:rect l="l" t="t" r="r" b="b"/>
              <a:pathLst>
                <a:path w="3590925">
                  <a:moveTo>
                    <a:pt x="3590393" y="0"/>
                  </a:moveTo>
                  <a:lnTo>
                    <a:pt x="0" y="0"/>
                  </a:lnTo>
                </a:path>
              </a:pathLst>
            </a:custGeom>
            <a:ln w="19057">
              <a:solidFill>
                <a:srgbClr val="0566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732934" y="585081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585" y="28585"/>
                  </a:moveTo>
                  <a:lnTo>
                    <a:pt x="0" y="28585"/>
                  </a:lnTo>
                  <a:lnTo>
                    <a:pt x="0" y="0"/>
                  </a:lnTo>
                </a:path>
              </a:pathLst>
            </a:custGeom>
            <a:ln w="19057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732935" y="5060819"/>
              <a:ext cx="0" cy="735965"/>
            </a:xfrm>
            <a:custGeom>
              <a:avLst/>
              <a:gdLst/>
              <a:ahLst/>
              <a:cxnLst/>
              <a:rect l="l" t="t" r="r" b="b"/>
              <a:pathLst>
                <a:path h="735964">
                  <a:moveTo>
                    <a:pt x="0" y="735506"/>
                  </a:moveTo>
                  <a:lnTo>
                    <a:pt x="0" y="0"/>
                  </a:lnTo>
                </a:path>
              </a:pathLst>
            </a:custGeom>
            <a:ln w="19057">
              <a:solidFill>
                <a:srgbClr val="0566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32935" y="5004999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0" y="28585"/>
                  </a:moveTo>
                  <a:lnTo>
                    <a:pt x="0" y="0"/>
                  </a:lnTo>
                  <a:lnTo>
                    <a:pt x="28585" y="0"/>
                  </a:lnTo>
                </a:path>
              </a:pathLst>
            </a:custGeom>
            <a:ln w="19057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18063" y="5005001"/>
              <a:ext cx="3590925" cy="0"/>
            </a:xfrm>
            <a:custGeom>
              <a:avLst/>
              <a:gdLst/>
              <a:ahLst/>
              <a:cxnLst/>
              <a:rect l="l" t="t" r="r" b="b"/>
              <a:pathLst>
                <a:path w="3590925">
                  <a:moveTo>
                    <a:pt x="0" y="0"/>
                  </a:moveTo>
                  <a:lnTo>
                    <a:pt x="3590372" y="0"/>
                  </a:lnTo>
                </a:path>
              </a:pathLst>
            </a:custGeom>
            <a:ln w="19057">
              <a:solidFill>
                <a:srgbClr val="0566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436705" y="5005001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0" y="0"/>
                  </a:moveTo>
                  <a:lnTo>
                    <a:pt x="28585" y="0"/>
                  </a:lnTo>
                  <a:lnTo>
                    <a:pt x="28585" y="28585"/>
                  </a:lnTo>
                </a:path>
              </a:pathLst>
            </a:custGeom>
            <a:ln w="19057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465288" y="5088074"/>
              <a:ext cx="0" cy="735965"/>
            </a:xfrm>
            <a:custGeom>
              <a:avLst/>
              <a:gdLst/>
              <a:ahLst/>
              <a:cxnLst/>
              <a:rect l="l" t="t" r="r" b="b"/>
              <a:pathLst>
                <a:path h="735964">
                  <a:moveTo>
                    <a:pt x="0" y="0"/>
                  </a:moveTo>
                  <a:lnTo>
                    <a:pt x="0" y="735506"/>
                  </a:lnTo>
                </a:path>
              </a:pathLst>
            </a:custGeom>
            <a:ln w="19057">
              <a:solidFill>
                <a:srgbClr val="0566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436703" y="6842077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09">
                  <a:moveTo>
                    <a:pt x="28585" y="0"/>
                  </a:moveTo>
                  <a:lnTo>
                    <a:pt x="28585" y="28585"/>
                  </a:lnTo>
                  <a:lnTo>
                    <a:pt x="0" y="28585"/>
                  </a:lnTo>
                </a:path>
              </a:pathLst>
            </a:custGeom>
            <a:ln w="19057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789776" y="6870662"/>
              <a:ext cx="3590925" cy="0"/>
            </a:xfrm>
            <a:custGeom>
              <a:avLst/>
              <a:gdLst/>
              <a:ahLst/>
              <a:cxnLst/>
              <a:rect l="l" t="t" r="r" b="b"/>
              <a:pathLst>
                <a:path w="3590925">
                  <a:moveTo>
                    <a:pt x="3590393" y="0"/>
                  </a:moveTo>
                  <a:lnTo>
                    <a:pt x="0" y="0"/>
                  </a:lnTo>
                </a:path>
              </a:pathLst>
            </a:custGeom>
            <a:ln w="19057">
              <a:solidFill>
                <a:srgbClr val="0566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732934" y="6842076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09">
                  <a:moveTo>
                    <a:pt x="28585" y="28585"/>
                  </a:moveTo>
                  <a:lnTo>
                    <a:pt x="0" y="28585"/>
                  </a:lnTo>
                  <a:lnTo>
                    <a:pt x="0" y="0"/>
                  </a:lnTo>
                </a:path>
              </a:pathLst>
            </a:custGeom>
            <a:ln w="19057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732935" y="6052101"/>
              <a:ext cx="0" cy="735965"/>
            </a:xfrm>
            <a:custGeom>
              <a:avLst/>
              <a:gdLst/>
              <a:ahLst/>
              <a:cxnLst/>
              <a:rect l="l" t="t" r="r" b="b"/>
              <a:pathLst>
                <a:path h="735965">
                  <a:moveTo>
                    <a:pt x="0" y="735506"/>
                  </a:moveTo>
                  <a:lnTo>
                    <a:pt x="0" y="0"/>
                  </a:lnTo>
                </a:path>
              </a:pathLst>
            </a:custGeom>
            <a:ln w="19057">
              <a:solidFill>
                <a:srgbClr val="0566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732935" y="5996281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0" y="28585"/>
                  </a:moveTo>
                  <a:lnTo>
                    <a:pt x="0" y="0"/>
                  </a:lnTo>
                  <a:lnTo>
                    <a:pt x="28585" y="0"/>
                  </a:lnTo>
                </a:path>
              </a:pathLst>
            </a:custGeom>
            <a:ln w="19057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818063" y="5996282"/>
              <a:ext cx="3590925" cy="0"/>
            </a:xfrm>
            <a:custGeom>
              <a:avLst/>
              <a:gdLst/>
              <a:ahLst/>
              <a:cxnLst/>
              <a:rect l="l" t="t" r="r" b="b"/>
              <a:pathLst>
                <a:path w="3590925">
                  <a:moveTo>
                    <a:pt x="0" y="0"/>
                  </a:moveTo>
                  <a:lnTo>
                    <a:pt x="3590372" y="0"/>
                  </a:lnTo>
                </a:path>
              </a:pathLst>
            </a:custGeom>
            <a:ln w="19057">
              <a:solidFill>
                <a:srgbClr val="0566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436705" y="5996282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0" y="0"/>
                  </a:moveTo>
                  <a:lnTo>
                    <a:pt x="28585" y="0"/>
                  </a:lnTo>
                  <a:lnTo>
                    <a:pt x="28585" y="28585"/>
                  </a:lnTo>
                </a:path>
              </a:pathLst>
            </a:custGeom>
            <a:ln w="19057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465288" y="6079355"/>
              <a:ext cx="0" cy="735965"/>
            </a:xfrm>
            <a:custGeom>
              <a:avLst/>
              <a:gdLst/>
              <a:ahLst/>
              <a:cxnLst/>
              <a:rect l="l" t="t" r="r" b="b"/>
              <a:pathLst>
                <a:path h="735965">
                  <a:moveTo>
                    <a:pt x="0" y="0"/>
                  </a:moveTo>
                  <a:lnTo>
                    <a:pt x="0" y="735485"/>
                  </a:lnTo>
                </a:path>
              </a:pathLst>
            </a:custGeom>
            <a:ln w="19057">
              <a:solidFill>
                <a:srgbClr val="0566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436703" y="7833359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09">
                  <a:moveTo>
                    <a:pt x="28585" y="0"/>
                  </a:moveTo>
                  <a:lnTo>
                    <a:pt x="28585" y="28585"/>
                  </a:lnTo>
                  <a:lnTo>
                    <a:pt x="0" y="28585"/>
                  </a:lnTo>
                </a:path>
              </a:pathLst>
            </a:custGeom>
            <a:ln w="19057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789776" y="7861942"/>
              <a:ext cx="3590925" cy="0"/>
            </a:xfrm>
            <a:custGeom>
              <a:avLst/>
              <a:gdLst/>
              <a:ahLst/>
              <a:cxnLst/>
              <a:rect l="l" t="t" r="r" b="b"/>
              <a:pathLst>
                <a:path w="3590925">
                  <a:moveTo>
                    <a:pt x="3590393" y="0"/>
                  </a:moveTo>
                  <a:lnTo>
                    <a:pt x="0" y="0"/>
                  </a:lnTo>
                </a:path>
              </a:pathLst>
            </a:custGeom>
            <a:ln w="19057">
              <a:solidFill>
                <a:srgbClr val="0566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732934" y="7833357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09">
                  <a:moveTo>
                    <a:pt x="28585" y="28585"/>
                  </a:moveTo>
                  <a:lnTo>
                    <a:pt x="0" y="28585"/>
                  </a:lnTo>
                  <a:lnTo>
                    <a:pt x="0" y="0"/>
                  </a:lnTo>
                </a:path>
              </a:pathLst>
            </a:custGeom>
            <a:ln w="19057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732935" y="7043365"/>
              <a:ext cx="0" cy="735965"/>
            </a:xfrm>
            <a:custGeom>
              <a:avLst/>
              <a:gdLst/>
              <a:ahLst/>
              <a:cxnLst/>
              <a:rect l="l" t="t" r="r" b="b"/>
              <a:pathLst>
                <a:path h="735965">
                  <a:moveTo>
                    <a:pt x="0" y="735506"/>
                  </a:moveTo>
                  <a:lnTo>
                    <a:pt x="0" y="0"/>
                  </a:lnTo>
                </a:path>
              </a:pathLst>
            </a:custGeom>
            <a:ln w="19057">
              <a:solidFill>
                <a:srgbClr val="0566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732935" y="698754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09">
                  <a:moveTo>
                    <a:pt x="0" y="28585"/>
                  </a:moveTo>
                  <a:lnTo>
                    <a:pt x="0" y="0"/>
                  </a:lnTo>
                  <a:lnTo>
                    <a:pt x="28585" y="0"/>
                  </a:lnTo>
                </a:path>
              </a:pathLst>
            </a:custGeom>
            <a:ln w="19057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818063" y="6987547"/>
              <a:ext cx="3590925" cy="0"/>
            </a:xfrm>
            <a:custGeom>
              <a:avLst/>
              <a:gdLst/>
              <a:ahLst/>
              <a:cxnLst/>
              <a:rect l="l" t="t" r="r" b="b"/>
              <a:pathLst>
                <a:path w="3590925">
                  <a:moveTo>
                    <a:pt x="0" y="0"/>
                  </a:moveTo>
                  <a:lnTo>
                    <a:pt x="3590372" y="0"/>
                  </a:lnTo>
                </a:path>
              </a:pathLst>
            </a:custGeom>
            <a:ln w="19057">
              <a:solidFill>
                <a:srgbClr val="0566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436705" y="6987547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09">
                  <a:moveTo>
                    <a:pt x="0" y="0"/>
                  </a:moveTo>
                  <a:lnTo>
                    <a:pt x="28585" y="0"/>
                  </a:lnTo>
                  <a:lnTo>
                    <a:pt x="28585" y="28585"/>
                  </a:lnTo>
                </a:path>
              </a:pathLst>
            </a:custGeom>
            <a:ln w="19057">
              <a:solidFill>
                <a:srgbClr val="05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465288" y="7070619"/>
              <a:ext cx="0" cy="735965"/>
            </a:xfrm>
            <a:custGeom>
              <a:avLst/>
              <a:gdLst/>
              <a:ahLst/>
              <a:cxnLst/>
              <a:rect l="l" t="t" r="r" b="b"/>
              <a:pathLst>
                <a:path h="735965">
                  <a:moveTo>
                    <a:pt x="0" y="0"/>
                  </a:moveTo>
                  <a:lnTo>
                    <a:pt x="0" y="735506"/>
                  </a:lnTo>
                </a:path>
              </a:pathLst>
            </a:custGeom>
            <a:ln w="19057">
              <a:solidFill>
                <a:srgbClr val="05669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795963" y="5193115"/>
            <a:ext cx="3404235" cy="42227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1500"/>
              </a:lnSpc>
              <a:spcBef>
                <a:spcPts val="250"/>
              </a:spcBef>
            </a:pPr>
            <a:r>
              <a:rPr sz="1350" spc="85">
                <a:latin typeface="Verdana"/>
                <a:cs typeface="Verdana"/>
              </a:rPr>
              <a:t>N</a:t>
            </a:r>
            <a:r>
              <a:rPr sz="1350" spc="110">
                <a:latin typeface="Verdana"/>
                <a:cs typeface="Verdana"/>
              </a:rPr>
              <a:t>F</a:t>
            </a:r>
            <a:r>
              <a:rPr sz="1350" spc="55">
                <a:latin typeface="Verdana"/>
                <a:cs typeface="Verdana"/>
              </a:rPr>
              <a:t>R</a:t>
            </a:r>
            <a:r>
              <a:rPr sz="1350" spc="-345">
                <a:latin typeface="Verdana"/>
                <a:cs typeface="Verdana"/>
              </a:rPr>
              <a:t>1</a:t>
            </a:r>
            <a:r>
              <a:rPr sz="1350" spc="-270">
                <a:latin typeface="Verdana"/>
                <a:cs typeface="Verdana"/>
              </a:rPr>
              <a:t>: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50">
                <a:latin typeface="Verdana"/>
                <a:cs typeface="Verdana"/>
              </a:rPr>
              <a:t>T</a:t>
            </a:r>
            <a:r>
              <a:rPr sz="1350" spc="-5">
                <a:latin typeface="Verdana"/>
                <a:cs typeface="Verdana"/>
              </a:rPr>
              <a:t>he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25">
                <a:latin typeface="Verdana"/>
                <a:cs typeface="Verdana"/>
              </a:rPr>
              <a:t>s</a:t>
            </a:r>
            <a:r>
              <a:rPr sz="1350" spc="-10">
                <a:latin typeface="Verdana"/>
                <a:cs typeface="Verdana"/>
              </a:rPr>
              <a:t>y</a:t>
            </a:r>
            <a:r>
              <a:rPr sz="1350" spc="-20">
                <a:latin typeface="Verdana"/>
                <a:cs typeface="Verdana"/>
              </a:rPr>
              <a:t>s</a:t>
            </a:r>
            <a:r>
              <a:rPr sz="1350" spc="-5">
                <a:latin typeface="Verdana"/>
                <a:cs typeface="Verdana"/>
              </a:rPr>
              <a:t>t</a:t>
            </a:r>
            <a:r>
              <a:rPr sz="1350" spc="15">
                <a:latin typeface="Verdana"/>
                <a:cs typeface="Verdana"/>
              </a:rPr>
              <a:t>e</a:t>
            </a:r>
            <a:r>
              <a:rPr sz="1350" spc="-30">
                <a:latin typeface="Verdana"/>
                <a:cs typeface="Verdana"/>
              </a:rPr>
              <a:t>m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15">
                <a:latin typeface="Verdana"/>
                <a:cs typeface="Verdana"/>
              </a:rPr>
              <a:t>m</a:t>
            </a:r>
            <a:r>
              <a:rPr sz="1350" spc="-10">
                <a:latin typeface="Verdana"/>
                <a:cs typeface="Verdana"/>
              </a:rPr>
              <a:t>u</a:t>
            </a:r>
            <a:r>
              <a:rPr sz="1350" spc="-20">
                <a:latin typeface="Verdana"/>
                <a:cs typeface="Verdana"/>
              </a:rPr>
              <a:t>s</a:t>
            </a:r>
            <a:r>
              <a:rPr sz="1350" spc="10">
                <a:latin typeface="Verdana"/>
                <a:cs typeface="Verdana"/>
              </a:rPr>
              <a:t>t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20">
                <a:latin typeface="Verdana"/>
                <a:cs typeface="Verdana"/>
              </a:rPr>
              <a:t>s</a:t>
            </a:r>
            <a:r>
              <a:rPr sz="1350" spc="-10">
                <a:latin typeface="Verdana"/>
                <a:cs typeface="Verdana"/>
              </a:rPr>
              <a:t>t</a:t>
            </a:r>
            <a:r>
              <a:rPr sz="1350" spc="65">
                <a:latin typeface="Verdana"/>
                <a:cs typeface="Verdana"/>
              </a:rPr>
              <a:t>o</a:t>
            </a:r>
            <a:r>
              <a:rPr sz="1350" spc="-35">
                <a:latin typeface="Verdana"/>
                <a:cs typeface="Verdana"/>
              </a:rPr>
              <a:t>r</a:t>
            </a:r>
            <a:r>
              <a:rPr sz="1350" spc="-5">
                <a:latin typeface="Verdana"/>
                <a:cs typeface="Verdana"/>
              </a:rPr>
              <a:t>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5">
                <a:latin typeface="Verdana"/>
                <a:cs typeface="Verdana"/>
              </a:rPr>
              <a:t>t</a:t>
            </a:r>
            <a:r>
              <a:rPr sz="1350" spc="10">
                <a:latin typeface="Verdana"/>
                <a:cs typeface="Verdana"/>
              </a:rPr>
              <a:t>h</a:t>
            </a:r>
            <a:r>
              <a:rPr sz="1350" spc="-5">
                <a:latin typeface="Verdana"/>
                <a:cs typeface="Verdana"/>
              </a:rPr>
              <a:t>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10">
                <a:latin typeface="Verdana"/>
                <a:cs typeface="Verdana"/>
              </a:rPr>
              <a:t>u</a:t>
            </a:r>
            <a:r>
              <a:rPr sz="1350" spc="-25">
                <a:latin typeface="Verdana"/>
                <a:cs typeface="Verdana"/>
              </a:rPr>
              <a:t>s</a:t>
            </a:r>
            <a:r>
              <a:rPr sz="1350" spc="15">
                <a:latin typeface="Verdana"/>
                <a:cs typeface="Verdana"/>
              </a:rPr>
              <a:t>e</a:t>
            </a:r>
            <a:r>
              <a:rPr sz="1350" spc="5">
                <a:latin typeface="Verdana"/>
                <a:cs typeface="Verdana"/>
              </a:rPr>
              <a:t>r</a:t>
            </a:r>
            <a:r>
              <a:rPr sz="1350" spc="-45">
                <a:latin typeface="Verdana"/>
                <a:cs typeface="Verdana"/>
              </a:rPr>
              <a:t>'</a:t>
            </a:r>
            <a:r>
              <a:rPr sz="1350" spc="-25">
                <a:latin typeface="Verdana"/>
                <a:cs typeface="Verdana"/>
              </a:rPr>
              <a:t>s  </a:t>
            </a:r>
            <a:r>
              <a:rPr sz="1350" spc="10">
                <a:latin typeface="Verdana"/>
                <a:cs typeface="Verdana"/>
              </a:rPr>
              <a:t>activity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10">
                <a:latin typeface="Verdana"/>
                <a:cs typeface="Verdana"/>
              </a:rPr>
              <a:t>and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5">
                <a:latin typeface="Verdana"/>
                <a:cs typeface="Verdana"/>
              </a:rPr>
              <a:t>information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25">
                <a:latin typeface="Verdana"/>
                <a:cs typeface="Verdana"/>
              </a:rPr>
              <a:t>securely.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795963" y="6184396"/>
            <a:ext cx="3314700" cy="42227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1500"/>
              </a:lnSpc>
              <a:spcBef>
                <a:spcPts val="250"/>
              </a:spcBef>
            </a:pPr>
            <a:r>
              <a:rPr sz="1350" spc="-5">
                <a:latin typeface="Verdana"/>
                <a:cs typeface="Verdana"/>
              </a:rPr>
              <a:t>NFR2: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15">
                <a:latin typeface="Verdana"/>
                <a:cs typeface="Verdana"/>
              </a:rPr>
              <a:t>The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-10">
                <a:latin typeface="Verdana"/>
                <a:cs typeface="Verdana"/>
              </a:rPr>
              <a:t>system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-10">
                <a:latin typeface="Verdana"/>
                <a:cs typeface="Verdana"/>
              </a:rPr>
              <a:t>must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-20">
                <a:latin typeface="Verdana"/>
                <a:cs typeface="Verdana"/>
              </a:rPr>
              <a:t>make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-15">
                <a:latin typeface="Verdana"/>
                <a:cs typeface="Verdana"/>
              </a:rPr>
              <a:t>use</a:t>
            </a:r>
            <a:r>
              <a:rPr sz="1350" spc="-80">
                <a:latin typeface="Verdana"/>
                <a:cs typeface="Verdana"/>
              </a:rPr>
              <a:t> </a:t>
            </a:r>
            <a:r>
              <a:rPr sz="1350" spc="35">
                <a:latin typeface="Verdana"/>
                <a:cs typeface="Verdana"/>
              </a:rPr>
              <a:t>of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-30">
                <a:latin typeface="Verdana"/>
                <a:cs typeface="Verdana"/>
              </a:rPr>
              <a:t>a </a:t>
            </a:r>
            <a:r>
              <a:rPr sz="1350" spc="-459">
                <a:latin typeface="Verdana"/>
                <a:cs typeface="Verdana"/>
              </a:rPr>
              <a:t> </a:t>
            </a:r>
            <a:r>
              <a:rPr sz="1350" spc="25">
                <a:latin typeface="Verdana"/>
                <a:cs typeface="Verdana"/>
              </a:rPr>
              <a:t>chatbot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15">
                <a:latin typeface="Verdana"/>
                <a:cs typeface="Verdana"/>
              </a:rPr>
              <a:t>or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>
                <a:latin typeface="Verdana"/>
                <a:cs typeface="Verdana"/>
              </a:rPr>
              <a:t>conversational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10">
                <a:latin typeface="Verdana"/>
                <a:cs typeface="Verdana"/>
              </a:rPr>
              <a:t>agent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795967" y="7087117"/>
            <a:ext cx="3467100" cy="61277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1500"/>
              </a:lnSpc>
              <a:spcBef>
                <a:spcPts val="250"/>
              </a:spcBef>
            </a:pPr>
            <a:r>
              <a:rPr sz="1350" spc="-15">
                <a:latin typeface="Verdana"/>
                <a:cs typeface="Verdana"/>
              </a:rPr>
              <a:t>NFR3: </a:t>
            </a:r>
            <a:r>
              <a:rPr sz="1350" spc="15">
                <a:latin typeface="Verdana"/>
                <a:cs typeface="Verdana"/>
              </a:rPr>
              <a:t>The </a:t>
            </a:r>
            <a:r>
              <a:rPr sz="1350" spc="5">
                <a:latin typeface="Verdana"/>
                <a:cs typeface="Verdana"/>
              </a:rPr>
              <a:t>right </a:t>
            </a:r>
            <a:r>
              <a:rPr sz="1350">
                <a:latin typeface="Verdana"/>
                <a:cs typeface="Verdana"/>
              </a:rPr>
              <a:t>permissions </a:t>
            </a:r>
            <a:r>
              <a:rPr sz="1350" spc="-10">
                <a:latin typeface="Verdana"/>
                <a:cs typeface="Verdana"/>
              </a:rPr>
              <a:t>must </a:t>
            </a:r>
            <a:r>
              <a:rPr sz="1350" spc="35">
                <a:latin typeface="Verdana"/>
                <a:cs typeface="Verdana"/>
              </a:rPr>
              <a:t>be </a:t>
            </a:r>
            <a:r>
              <a:rPr sz="1350" spc="40">
                <a:latin typeface="Verdana"/>
                <a:cs typeface="Verdana"/>
              </a:rPr>
              <a:t> </a:t>
            </a:r>
            <a:r>
              <a:rPr sz="1350" spc="65">
                <a:latin typeface="Verdana"/>
                <a:cs typeface="Verdana"/>
              </a:rPr>
              <a:t>g</a:t>
            </a:r>
            <a:r>
              <a:rPr sz="1350" spc="-20">
                <a:latin typeface="Verdana"/>
                <a:cs typeface="Verdana"/>
              </a:rPr>
              <a:t>i</a:t>
            </a:r>
            <a:r>
              <a:rPr sz="1350" spc="-30">
                <a:latin typeface="Verdana"/>
                <a:cs typeface="Verdana"/>
              </a:rPr>
              <a:t>v</a:t>
            </a:r>
            <a:r>
              <a:rPr sz="1350" spc="15">
                <a:latin typeface="Verdana"/>
                <a:cs typeface="Verdana"/>
              </a:rPr>
              <a:t>e</a:t>
            </a:r>
            <a:r>
              <a:rPr sz="1350" spc="-25">
                <a:latin typeface="Verdana"/>
                <a:cs typeface="Verdana"/>
              </a:rPr>
              <a:t>n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25">
                <a:latin typeface="Verdana"/>
                <a:cs typeface="Verdana"/>
              </a:rPr>
              <a:t>f</a:t>
            </a:r>
            <a:r>
              <a:rPr sz="1350" spc="65">
                <a:latin typeface="Verdana"/>
                <a:cs typeface="Verdana"/>
              </a:rPr>
              <a:t>o</a:t>
            </a:r>
            <a:r>
              <a:rPr sz="1350" spc="-30">
                <a:latin typeface="Verdana"/>
                <a:cs typeface="Verdana"/>
              </a:rPr>
              <a:t>r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5">
                <a:latin typeface="Verdana"/>
                <a:cs typeface="Verdana"/>
              </a:rPr>
              <a:t>t</a:t>
            </a:r>
            <a:r>
              <a:rPr sz="1350" spc="10">
                <a:latin typeface="Verdana"/>
                <a:cs typeface="Verdana"/>
              </a:rPr>
              <a:t>h</a:t>
            </a:r>
            <a:r>
              <a:rPr sz="1350" spc="-5">
                <a:latin typeface="Verdana"/>
                <a:cs typeface="Verdana"/>
              </a:rPr>
              <a:t>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20">
                <a:latin typeface="Verdana"/>
                <a:cs typeface="Verdana"/>
              </a:rPr>
              <a:t>m</a:t>
            </a:r>
            <a:r>
              <a:rPr sz="1350" spc="-10">
                <a:latin typeface="Verdana"/>
                <a:cs typeface="Verdana"/>
              </a:rPr>
              <a:t>i</a:t>
            </a:r>
            <a:r>
              <a:rPr sz="1350" spc="75">
                <a:latin typeface="Verdana"/>
                <a:cs typeface="Verdana"/>
              </a:rPr>
              <a:t>c</a:t>
            </a:r>
            <a:r>
              <a:rPr sz="1350" spc="-40">
                <a:latin typeface="Verdana"/>
                <a:cs typeface="Verdana"/>
              </a:rPr>
              <a:t>r</a:t>
            </a:r>
            <a:r>
              <a:rPr sz="1350" spc="65">
                <a:latin typeface="Verdana"/>
                <a:cs typeface="Verdana"/>
              </a:rPr>
              <a:t>o</a:t>
            </a:r>
            <a:r>
              <a:rPr sz="1350" spc="70">
                <a:latin typeface="Verdana"/>
                <a:cs typeface="Verdana"/>
              </a:rPr>
              <a:t>p</a:t>
            </a:r>
            <a:r>
              <a:rPr sz="1350" spc="-5">
                <a:latin typeface="Verdana"/>
                <a:cs typeface="Verdana"/>
              </a:rPr>
              <a:t>h</a:t>
            </a:r>
            <a:r>
              <a:rPr sz="1350" spc="65">
                <a:latin typeface="Verdana"/>
                <a:cs typeface="Verdana"/>
              </a:rPr>
              <a:t>o</a:t>
            </a:r>
            <a:r>
              <a:rPr sz="1350" spc="-5">
                <a:latin typeface="Verdana"/>
                <a:cs typeface="Verdana"/>
              </a:rPr>
              <a:t>ne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35">
                <a:latin typeface="Verdana"/>
                <a:cs typeface="Verdana"/>
              </a:rPr>
              <a:t>b</a:t>
            </a:r>
            <a:r>
              <a:rPr sz="1350" spc="-5">
                <a:latin typeface="Verdana"/>
                <a:cs typeface="Verdana"/>
              </a:rPr>
              <a:t>y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5">
                <a:latin typeface="Verdana"/>
                <a:cs typeface="Verdana"/>
              </a:rPr>
              <a:t>t</a:t>
            </a:r>
            <a:r>
              <a:rPr sz="1350" spc="10">
                <a:latin typeface="Verdana"/>
                <a:cs typeface="Verdana"/>
              </a:rPr>
              <a:t>h</a:t>
            </a:r>
            <a:r>
              <a:rPr sz="1350" spc="-5">
                <a:latin typeface="Verdana"/>
                <a:cs typeface="Verdana"/>
              </a:rPr>
              <a:t>e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10">
                <a:latin typeface="Verdana"/>
                <a:cs typeface="Verdana"/>
              </a:rPr>
              <a:t>u</a:t>
            </a:r>
            <a:r>
              <a:rPr sz="1350" spc="-25">
                <a:latin typeface="Verdana"/>
                <a:cs typeface="Verdana"/>
              </a:rPr>
              <a:t>s</a:t>
            </a:r>
            <a:r>
              <a:rPr sz="1350" spc="15">
                <a:latin typeface="Verdana"/>
                <a:cs typeface="Verdana"/>
              </a:rPr>
              <a:t>e</a:t>
            </a:r>
            <a:r>
              <a:rPr sz="1350" spc="-100">
                <a:latin typeface="Verdana"/>
                <a:cs typeface="Verdana"/>
              </a:rPr>
              <a:t>r</a:t>
            </a:r>
            <a:r>
              <a:rPr sz="1350" spc="-165">
                <a:latin typeface="Verdana"/>
                <a:cs typeface="Verdana"/>
              </a:rPr>
              <a:t>,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10">
                <a:latin typeface="Verdana"/>
                <a:cs typeface="Verdana"/>
              </a:rPr>
              <a:t>i</a:t>
            </a:r>
            <a:r>
              <a:rPr sz="1350" spc="-20">
                <a:latin typeface="Verdana"/>
                <a:cs typeface="Verdana"/>
              </a:rPr>
              <a:t>n  </a:t>
            </a:r>
            <a:r>
              <a:rPr sz="1350" spc="15">
                <a:latin typeface="Verdana"/>
                <a:cs typeface="Verdana"/>
              </a:rPr>
              <a:t>order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20">
                <a:latin typeface="Verdana"/>
                <a:cs typeface="Verdana"/>
              </a:rPr>
              <a:t>to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10">
                <a:latin typeface="Verdana"/>
                <a:cs typeface="Verdana"/>
              </a:rPr>
              <a:t>send</a:t>
            </a:r>
            <a:r>
              <a:rPr sz="1350" spc="-75">
                <a:latin typeface="Verdana"/>
                <a:cs typeface="Verdana"/>
              </a:rPr>
              <a:t> </a:t>
            </a:r>
            <a:r>
              <a:rPr sz="1350" spc="20">
                <a:latin typeface="Verdana"/>
                <a:cs typeface="Verdana"/>
              </a:rPr>
              <a:t>vocal</a:t>
            </a:r>
            <a:r>
              <a:rPr sz="1350" spc="-70">
                <a:latin typeface="Verdana"/>
                <a:cs typeface="Verdana"/>
              </a:rPr>
              <a:t> </a:t>
            </a:r>
            <a:r>
              <a:rPr sz="1350" spc="-15">
                <a:latin typeface="Verdana"/>
                <a:cs typeface="Verdana"/>
              </a:rPr>
              <a:t>messages.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44469" y="3012329"/>
            <a:ext cx="4452817" cy="1579920"/>
          </a:xfrm>
          <a:prstGeom prst="rect">
            <a:avLst/>
          </a:prstGeom>
        </p:spPr>
        <p:txBody>
          <a:bodyPr vert="horz" wrap="square" lIns="0" tIns="1524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it-IT" sz="4100" b="1" spc="-25">
                <a:solidFill>
                  <a:srgbClr val="026496"/>
                </a:solidFill>
                <a:latin typeface="Verdana"/>
                <a:cs typeface="Verdana"/>
              </a:rPr>
              <a:t>State</a:t>
            </a:r>
            <a:endParaRPr lang="it-IT" sz="4100" b="1">
              <a:latin typeface="Verdana"/>
              <a:ea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it-IT" sz="4100" b="1" spc="160">
                <a:solidFill>
                  <a:srgbClr val="026496"/>
                </a:solidFill>
                <a:latin typeface="Verdana"/>
                <a:cs typeface="Verdana"/>
              </a:rPr>
              <a:t>of</a:t>
            </a:r>
            <a:r>
              <a:rPr lang="it-IT" sz="4100" b="1" spc="-23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lang="it-IT" sz="4100" b="1" spc="25">
                <a:solidFill>
                  <a:srgbClr val="026496"/>
                </a:solidFill>
                <a:latin typeface="Verdana"/>
                <a:cs typeface="Verdana"/>
              </a:rPr>
              <a:t>the</a:t>
            </a:r>
            <a:r>
              <a:rPr lang="it-IT" sz="4100" b="1" spc="-229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lang="it-IT" sz="4100" b="1" spc="-5">
                <a:solidFill>
                  <a:srgbClr val="026496"/>
                </a:solidFill>
                <a:latin typeface="Verdana"/>
                <a:cs typeface="Verdana"/>
              </a:rPr>
              <a:t>art</a:t>
            </a:r>
            <a:endParaRPr lang="it-IT" sz="4100" b="1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800" b="1" spc="10">
                <a:solidFill>
                  <a:srgbClr val="026496"/>
                </a:solidFill>
                <a:latin typeface="Verdana"/>
                <a:cs typeface="Verdana"/>
              </a:rPr>
              <a:t>Conversational</a:t>
            </a:r>
            <a:r>
              <a:rPr sz="1800" b="1" spc="-10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800" b="1" spc="20">
                <a:solidFill>
                  <a:srgbClr val="026496"/>
                </a:solidFill>
                <a:latin typeface="Verdana"/>
                <a:cs typeface="Verdana"/>
              </a:rPr>
              <a:t>agent</a:t>
            </a:r>
            <a:r>
              <a:rPr sz="1800" b="1" spc="-10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800" b="1" spc="-50">
                <a:solidFill>
                  <a:srgbClr val="026496"/>
                </a:solidFill>
                <a:latin typeface="Verdana"/>
                <a:cs typeface="Verdana"/>
              </a:rPr>
              <a:t>&amp;</a:t>
            </a:r>
            <a:r>
              <a:rPr sz="1800" b="1" spc="-10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800" b="1" spc="25">
                <a:solidFill>
                  <a:srgbClr val="026496"/>
                </a:solidFill>
                <a:latin typeface="Verdana"/>
                <a:cs typeface="Verdana"/>
              </a:rPr>
              <a:t>emotions</a:t>
            </a:r>
            <a:endParaRPr sz="1800" b="1">
              <a:latin typeface="Verdana"/>
              <a:ea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251253"/>
            <a:ext cx="8125407" cy="60546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8125407" cy="510283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273811" y="2617"/>
            <a:ext cx="6804659" cy="11303635"/>
          </a:xfrm>
          <a:custGeom>
            <a:avLst/>
            <a:gdLst/>
            <a:ahLst/>
            <a:cxnLst/>
            <a:rect l="l" t="t" r="r" b="b"/>
            <a:pathLst>
              <a:path w="6804659" h="11303635">
                <a:moveTo>
                  <a:pt x="6804264" y="0"/>
                </a:moveTo>
                <a:lnTo>
                  <a:pt x="0" y="0"/>
                </a:lnTo>
                <a:lnTo>
                  <a:pt x="0" y="11303320"/>
                </a:lnTo>
                <a:lnTo>
                  <a:pt x="6804264" y="11303320"/>
                </a:lnTo>
                <a:lnTo>
                  <a:pt x="6804264" y="0"/>
                </a:lnTo>
                <a:close/>
              </a:path>
            </a:pathLst>
          </a:custGeom>
          <a:solidFill>
            <a:srgbClr val="E2E0D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pc="15"/>
              <a:t>Emotional</a:t>
            </a:r>
            <a:r>
              <a:rPr spc="10"/>
              <a:t> </a:t>
            </a:r>
            <a:r>
              <a:rPr spc="20"/>
              <a:t>Storytelling</a:t>
            </a:r>
            <a:r>
              <a:rPr spc="10"/>
              <a:t> </a:t>
            </a:r>
            <a:r>
              <a:rPr spc="15"/>
              <a:t>using</a:t>
            </a:r>
            <a:r>
              <a:rPr spc="10"/>
              <a:t> </a:t>
            </a:r>
            <a:r>
              <a:rPr spc="35"/>
              <a:t>Virtua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10773" y="855631"/>
            <a:ext cx="5984240" cy="218249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043305" algn="ctr">
              <a:lnSpc>
                <a:spcPct val="100000"/>
              </a:lnSpc>
              <a:spcBef>
                <a:spcPts val="140"/>
              </a:spcBef>
            </a:pPr>
            <a:r>
              <a:rPr sz="2900" spc="15">
                <a:solidFill>
                  <a:srgbClr val="231F20"/>
                </a:solidFill>
                <a:latin typeface="Arial"/>
                <a:cs typeface="Arial"/>
              </a:rPr>
              <a:t>Robotic</a:t>
            </a:r>
            <a:r>
              <a:rPr sz="29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2900" spc="20">
                <a:solidFill>
                  <a:srgbClr val="231F20"/>
                </a:solidFill>
                <a:latin typeface="Arial"/>
                <a:cs typeface="Arial"/>
              </a:rPr>
              <a:t>Agents</a:t>
            </a:r>
            <a:endParaRPr sz="2900">
              <a:latin typeface="Arial"/>
              <a:cs typeface="Arial"/>
            </a:endParaRPr>
          </a:p>
          <a:p>
            <a:pPr marL="1027430" algn="ctr">
              <a:lnSpc>
                <a:spcPct val="100000"/>
              </a:lnSpc>
              <a:spcBef>
                <a:spcPts val="1550"/>
              </a:spcBef>
            </a:pPr>
            <a:r>
              <a:rPr sz="1350" spc="-5">
                <a:solidFill>
                  <a:srgbClr val="231F20"/>
                </a:solidFill>
                <a:latin typeface="Arial"/>
                <a:cs typeface="Arial"/>
              </a:rPr>
              <a:t>Sandra Costa,</a:t>
            </a:r>
            <a:r>
              <a:rPr sz="13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350" i="1" spc="-15">
                <a:solidFill>
                  <a:srgbClr val="231F20"/>
                </a:solidFill>
                <a:latin typeface="Arial"/>
                <a:cs typeface="Arial"/>
              </a:rPr>
              <a:t>Member,</a:t>
            </a:r>
            <a:r>
              <a:rPr sz="135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350" i="1" spc="-5">
                <a:solidFill>
                  <a:srgbClr val="231F20"/>
                </a:solidFill>
                <a:latin typeface="Arial"/>
                <a:cs typeface="Arial"/>
              </a:rPr>
              <a:t>IEEE,</a:t>
            </a:r>
            <a:r>
              <a:rPr sz="135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350" spc="5">
                <a:solidFill>
                  <a:srgbClr val="231F20"/>
                </a:solidFill>
                <a:latin typeface="Arial"/>
                <a:cs typeface="Arial"/>
              </a:rPr>
              <a:t>Alberto</a:t>
            </a:r>
            <a:r>
              <a:rPr sz="13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350" spc="-5">
                <a:solidFill>
                  <a:srgbClr val="231F20"/>
                </a:solidFill>
                <a:latin typeface="Arial"/>
                <a:cs typeface="Arial"/>
              </a:rPr>
              <a:t>Brunete,</a:t>
            </a:r>
            <a:r>
              <a:rPr sz="13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350" i="1" spc="-15">
                <a:solidFill>
                  <a:srgbClr val="231F20"/>
                </a:solidFill>
                <a:latin typeface="Arial"/>
                <a:cs typeface="Arial"/>
              </a:rPr>
              <a:t>Member,</a:t>
            </a:r>
            <a:r>
              <a:rPr sz="135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350" i="1" spc="-5">
                <a:solidFill>
                  <a:srgbClr val="231F20"/>
                </a:solidFill>
                <a:latin typeface="Arial"/>
                <a:cs typeface="Arial"/>
              </a:rPr>
              <a:t>IEEE</a:t>
            </a:r>
            <a:endParaRPr sz="1350">
              <a:latin typeface="Arial"/>
              <a:cs typeface="Arial"/>
            </a:endParaRPr>
          </a:p>
          <a:p>
            <a:pPr marL="784860">
              <a:lnSpc>
                <a:spcPct val="100000"/>
              </a:lnSpc>
              <a:spcBef>
                <a:spcPts val="25"/>
              </a:spcBef>
            </a:pPr>
            <a:r>
              <a:rPr sz="1350" spc="-5">
                <a:solidFill>
                  <a:srgbClr val="231F20"/>
                </a:solidFill>
                <a:latin typeface="Arial"/>
                <a:cs typeface="Arial"/>
              </a:rPr>
              <a:t>Byung-Chull</a:t>
            </a:r>
            <a:r>
              <a:rPr sz="135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350" spc="-10">
                <a:solidFill>
                  <a:srgbClr val="231F20"/>
                </a:solidFill>
                <a:latin typeface="Arial"/>
                <a:cs typeface="Arial"/>
              </a:rPr>
              <a:t>Bae,</a:t>
            </a:r>
            <a:r>
              <a:rPr sz="135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350" i="1" spc="-15">
                <a:solidFill>
                  <a:srgbClr val="231F20"/>
                </a:solidFill>
                <a:latin typeface="Arial"/>
                <a:cs typeface="Arial"/>
              </a:rPr>
              <a:t>Member,</a:t>
            </a:r>
            <a:r>
              <a:rPr sz="1350" i="1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350" i="1" spc="-5">
                <a:solidFill>
                  <a:srgbClr val="231F20"/>
                </a:solidFill>
                <a:latin typeface="Arial"/>
                <a:cs typeface="Arial"/>
              </a:rPr>
              <a:t>IEEE</a:t>
            </a:r>
            <a:r>
              <a:rPr sz="1350" i="1" spc="1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350" spc="-5">
                <a:solidFill>
                  <a:srgbClr val="231F20"/>
                </a:solidFill>
                <a:latin typeface="Arial"/>
                <a:cs typeface="Arial"/>
              </a:rPr>
              <a:t>and</a:t>
            </a:r>
            <a:r>
              <a:rPr sz="135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350" spc="-10">
                <a:solidFill>
                  <a:srgbClr val="231F20"/>
                </a:solidFill>
                <a:latin typeface="Arial"/>
                <a:cs typeface="Arial"/>
              </a:rPr>
              <a:t>Nikolaos</a:t>
            </a:r>
            <a:r>
              <a:rPr sz="135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350" spc="-10">
                <a:solidFill>
                  <a:srgbClr val="231F20"/>
                </a:solidFill>
                <a:latin typeface="Arial"/>
                <a:cs typeface="Arial"/>
              </a:rPr>
              <a:t>Mavridis,</a:t>
            </a:r>
            <a:r>
              <a:rPr sz="135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350" i="1" spc="-15">
                <a:solidFill>
                  <a:srgbClr val="231F20"/>
                </a:solidFill>
                <a:latin typeface="Arial"/>
                <a:cs typeface="Arial"/>
              </a:rPr>
              <a:t>Member,</a:t>
            </a:r>
            <a:r>
              <a:rPr sz="1350" i="1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350" i="1" spc="-5">
                <a:solidFill>
                  <a:srgbClr val="231F20"/>
                </a:solidFill>
                <a:latin typeface="Arial"/>
                <a:cs typeface="Arial"/>
              </a:rPr>
              <a:t>IE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11200"/>
              </a:lnSpc>
            </a:pPr>
            <a:r>
              <a:rPr sz="950" b="1" spc="15">
                <a:solidFill>
                  <a:srgbClr val="231F20"/>
                </a:solidFill>
                <a:latin typeface="Arial"/>
                <a:cs typeface="Arial"/>
              </a:rPr>
              <a:t>Abstract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—In</a:t>
            </a:r>
            <a:r>
              <a:rPr sz="95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order</a:t>
            </a:r>
            <a:r>
              <a:rPr sz="95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to</a:t>
            </a:r>
            <a:r>
              <a:rPr sz="95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create</a:t>
            </a:r>
            <a:r>
              <a:rPr sz="95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effective</a:t>
            </a:r>
            <a:r>
              <a:rPr sz="95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storytelling</a:t>
            </a:r>
            <a:r>
              <a:rPr sz="95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agents</a:t>
            </a:r>
            <a:r>
              <a:rPr sz="95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three</a:t>
            </a:r>
            <a:r>
              <a:rPr sz="95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fundamental</a:t>
            </a:r>
            <a:r>
              <a:rPr sz="95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questions</a:t>
            </a:r>
            <a:r>
              <a:rPr sz="95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must</a:t>
            </a:r>
            <a:r>
              <a:rPr sz="95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be</a:t>
            </a:r>
            <a:r>
              <a:rPr sz="95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answered: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 embodied</a:t>
            </a:r>
            <a:r>
              <a:rPr sz="95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agent</a:t>
            </a:r>
            <a:r>
              <a:rPr sz="95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preferable</a:t>
            </a:r>
            <a:r>
              <a:rPr sz="95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to</a:t>
            </a:r>
            <a:r>
              <a:rPr sz="95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95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virtual</a:t>
            </a:r>
            <a:r>
              <a:rPr sz="95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agent</a:t>
            </a:r>
            <a:r>
              <a:rPr sz="95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or</a:t>
            </a:r>
            <a:r>
              <a:rPr sz="95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95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voice-only</a:t>
            </a:r>
            <a:r>
              <a:rPr sz="95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narration?</a:t>
            </a:r>
            <a:r>
              <a:rPr sz="95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Second,</a:t>
            </a:r>
            <a:r>
              <a:rPr sz="95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does</a:t>
            </a:r>
            <a:r>
              <a:rPr sz="95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95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human</a:t>
            </a:r>
            <a:r>
              <a:rPr sz="95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voice</a:t>
            </a:r>
            <a:r>
              <a:rPr sz="95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>
                <a:solidFill>
                  <a:srgbClr val="231F20"/>
                </a:solidFill>
                <a:latin typeface="Arial"/>
                <a:cs typeface="Arial"/>
              </a:rPr>
              <a:t>have</a:t>
            </a:r>
            <a:r>
              <a:rPr sz="95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sz="950" spc="-2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synthesised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voice?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Third,</a:t>
            </a:r>
            <a:r>
              <a:rPr sz="950" spc="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how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should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sz="950" spc="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emotional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trajectory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of</a:t>
            </a:r>
            <a:r>
              <a:rPr sz="950" spc="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different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characters</a:t>
            </a:r>
            <a:r>
              <a:rPr sz="950" spc="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in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950" spc="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story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be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relat </a:t>
            </a:r>
            <a:r>
              <a:rPr sz="950" spc="-2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facial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 expressions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during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storytelling time,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 and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 how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does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this correlate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with the apparent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 emotions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on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the </a:t>
            </a:r>
            <a:r>
              <a:rPr sz="950">
                <a:solidFill>
                  <a:srgbClr val="231F20"/>
                </a:solidFill>
                <a:latin typeface="Arial"/>
                <a:cs typeface="Arial"/>
              </a:rPr>
              <a:t>fac </a:t>
            </a:r>
            <a:r>
              <a:rPr sz="950" spc="-2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 results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of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two specially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 designed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studies indicate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that the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physically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 embodied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 robot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 produces more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 atte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10773" y="3023978"/>
            <a:ext cx="599440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as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compared</a:t>
            </a:r>
            <a:r>
              <a:rPr sz="950" spc="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to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950" spc="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virtual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embodiment,</a:t>
            </a:r>
            <a:r>
              <a:rPr sz="950" spc="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that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human</a:t>
            </a:r>
            <a:r>
              <a:rPr sz="950" spc="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voice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is</a:t>
            </a:r>
            <a:r>
              <a:rPr sz="950" spc="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preferable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>
                <a:solidFill>
                  <a:srgbClr val="231F20"/>
                </a:solidFill>
                <a:latin typeface="Arial"/>
                <a:cs typeface="Arial"/>
              </a:rPr>
              <a:t>over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current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state</a:t>
            </a:r>
            <a:r>
              <a:rPr sz="950" spc="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of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sz="950" spc="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20">
                <a:solidFill>
                  <a:srgbClr val="231F20"/>
                </a:solidFill>
                <a:latin typeface="Arial"/>
                <a:cs typeface="Arial"/>
              </a:rPr>
              <a:t>art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of</a:t>
            </a:r>
            <a:r>
              <a:rPr sz="95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t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10773" y="3185013"/>
            <a:ext cx="598868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that</a:t>
            </a:r>
            <a:r>
              <a:rPr sz="950" spc="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there</a:t>
            </a:r>
            <a:r>
              <a:rPr sz="950" spc="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is</a:t>
            </a:r>
            <a:r>
              <a:rPr sz="950" spc="114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950" spc="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complex</a:t>
            </a:r>
            <a:r>
              <a:rPr sz="950" spc="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yet</a:t>
            </a:r>
            <a:r>
              <a:rPr sz="950" spc="114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interesting</a:t>
            </a:r>
            <a:r>
              <a:rPr sz="950" spc="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relation</a:t>
            </a:r>
            <a:r>
              <a:rPr sz="950" spc="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between</a:t>
            </a:r>
            <a:r>
              <a:rPr sz="950" spc="114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sz="950" spc="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emotion</a:t>
            </a:r>
            <a:r>
              <a:rPr sz="950" spc="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lines</a:t>
            </a:r>
            <a:r>
              <a:rPr sz="950" spc="114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of</a:t>
            </a:r>
            <a:r>
              <a:rPr sz="950" spc="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sz="950" spc="114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-5">
                <a:solidFill>
                  <a:srgbClr val="231F20"/>
                </a:solidFill>
                <a:latin typeface="Arial"/>
                <a:cs typeface="Arial"/>
              </a:rPr>
              <a:t>story,</a:t>
            </a:r>
            <a:r>
              <a:rPr sz="950" spc="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sz="950" spc="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facial</a:t>
            </a:r>
            <a:r>
              <a:rPr sz="950" spc="114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expressio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10773" y="3346048"/>
            <a:ext cx="598487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agent,</a:t>
            </a:r>
            <a:r>
              <a:rPr sz="95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and</a:t>
            </a:r>
            <a:r>
              <a:rPr sz="95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sz="95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emotions</a:t>
            </a:r>
            <a:r>
              <a:rPr sz="95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of</a:t>
            </a:r>
            <a:r>
              <a:rPr sz="95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sz="95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listener,</a:t>
            </a:r>
            <a:r>
              <a:rPr sz="95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and</a:t>
            </a:r>
            <a:r>
              <a:rPr sz="95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that</a:t>
            </a:r>
            <a:r>
              <a:rPr sz="95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sz="95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empathising</a:t>
            </a:r>
            <a:r>
              <a:rPr sz="95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of</a:t>
            </a:r>
            <a:r>
              <a:rPr sz="95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sz="95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listener</a:t>
            </a:r>
            <a:r>
              <a:rPr sz="95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is</a:t>
            </a:r>
            <a:r>
              <a:rPr sz="95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evident</a:t>
            </a:r>
            <a:r>
              <a:rPr sz="95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through</a:t>
            </a:r>
            <a:r>
              <a:rPr sz="95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its</a:t>
            </a:r>
            <a:r>
              <a:rPr sz="95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facia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10773" y="3495392"/>
            <a:ext cx="5975350" cy="347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200"/>
              </a:lnSpc>
              <a:spcBef>
                <a:spcPts val="95"/>
              </a:spcBef>
            </a:pP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work</a:t>
            </a:r>
            <a:r>
              <a:rPr sz="95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constitutes</a:t>
            </a:r>
            <a:r>
              <a:rPr sz="95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an</a:t>
            </a:r>
            <a:r>
              <a:rPr sz="95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important</a:t>
            </a:r>
            <a:r>
              <a:rPr sz="95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step</a:t>
            </a:r>
            <a:r>
              <a:rPr sz="95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towards</a:t>
            </a:r>
            <a:r>
              <a:rPr sz="95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emotional</a:t>
            </a:r>
            <a:r>
              <a:rPr sz="95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storytelling</a:t>
            </a:r>
            <a:r>
              <a:rPr sz="95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robots</a:t>
            </a:r>
            <a:r>
              <a:rPr sz="95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that</a:t>
            </a:r>
            <a:r>
              <a:rPr sz="95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can</a:t>
            </a:r>
            <a:r>
              <a:rPr sz="95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observe</a:t>
            </a:r>
            <a:r>
              <a:rPr sz="95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their</a:t>
            </a:r>
            <a:r>
              <a:rPr sz="95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listeners</a:t>
            </a:r>
            <a:r>
              <a:rPr sz="95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and </a:t>
            </a:r>
            <a:r>
              <a:rPr sz="950" spc="-2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order</a:t>
            </a:r>
            <a:r>
              <a:rPr sz="9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to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maximise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their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 effectiveness.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10777" y="3996777"/>
            <a:ext cx="598487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b="1" spc="10">
                <a:solidFill>
                  <a:srgbClr val="231F20"/>
                </a:solidFill>
                <a:latin typeface="Arial"/>
                <a:cs typeface="Arial"/>
              </a:rPr>
              <a:t>Index</a:t>
            </a:r>
            <a:r>
              <a:rPr sz="95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b="1" spc="10">
                <a:solidFill>
                  <a:srgbClr val="231F20"/>
                </a:solidFill>
                <a:latin typeface="Arial"/>
                <a:cs typeface="Arial"/>
              </a:rPr>
              <a:t>Terms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—Storytelling,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robot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and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virtual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agents,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emotional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 affective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response,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>
                <a:solidFill>
                  <a:srgbClr val="231F20"/>
                </a:solidFill>
                <a:latin typeface="Arial"/>
                <a:cs typeface="Arial"/>
              </a:rPr>
              <a:t>eye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 blink</a:t>
            </a:r>
            <a:r>
              <a:rPr sz="9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analysis,</a:t>
            </a:r>
            <a:r>
              <a:rPr sz="950" spc="5">
                <a:solidFill>
                  <a:srgbClr val="231F20"/>
                </a:solidFill>
                <a:latin typeface="Arial"/>
                <a:cs typeface="Arial"/>
              </a:rPr>
              <a:t> facial 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e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10777" y="4157810"/>
            <a:ext cx="244919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non-verbal communication,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posture</a:t>
            </a:r>
            <a:r>
              <a:rPr sz="95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50" spc="10">
                <a:solidFill>
                  <a:srgbClr val="231F20"/>
                </a:solidFill>
                <a:latin typeface="Arial"/>
                <a:cs typeface="Arial"/>
              </a:rPr>
              <a:t>analysis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731527" y="4501647"/>
            <a:ext cx="4848860" cy="5162550"/>
            <a:chOff x="9731527" y="4501647"/>
            <a:chExt cx="4848860" cy="5162550"/>
          </a:xfrm>
        </p:grpSpPr>
        <p:sp>
          <p:nvSpPr>
            <p:cNvPr id="15" name="object 15"/>
            <p:cNvSpPr/>
            <p:nvPr/>
          </p:nvSpPr>
          <p:spPr>
            <a:xfrm>
              <a:off x="10669977" y="4505537"/>
              <a:ext cx="1771014" cy="0"/>
            </a:xfrm>
            <a:custGeom>
              <a:avLst/>
              <a:gdLst/>
              <a:ahLst/>
              <a:cxnLst/>
              <a:rect l="l" t="t" r="r" b="b"/>
              <a:pathLst>
                <a:path w="1771015">
                  <a:moveTo>
                    <a:pt x="0" y="0"/>
                  </a:moveTo>
                  <a:lnTo>
                    <a:pt x="1770438" y="0"/>
                  </a:lnTo>
                </a:path>
              </a:pathLst>
            </a:custGeom>
            <a:ln w="777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809446" y="4505537"/>
              <a:ext cx="1771014" cy="0"/>
            </a:xfrm>
            <a:custGeom>
              <a:avLst/>
              <a:gdLst/>
              <a:ahLst/>
              <a:cxnLst/>
              <a:rect l="l" t="t" r="r" b="b"/>
              <a:pathLst>
                <a:path w="1771015">
                  <a:moveTo>
                    <a:pt x="0" y="0"/>
                  </a:moveTo>
                  <a:lnTo>
                    <a:pt x="1770438" y="0"/>
                  </a:lnTo>
                </a:path>
              </a:pathLst>
            </a:custGeom>
            <a:ln w="777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731527" y="9660623"/>
              <a:ext cx="1866900" cy="0"/>
            </a:xfrm>
            <a:custGeom>
              <a:avLst/>
              <a:gdLst/>
              <a:ahLst/>
              <a:cxnLst/>
              <a:rect l="l" t="t" r="r" b="b"/>
              <a:pathLst>
                <a:path w="1866900">
                  <a:moveTo>
                    <a:pt x="0" y="0"/>
                  </a:moveTo>
                  <a:lnTo>
                    <a:pt x="1866718" y="0"/>
                  </a:lnTo>
                </a:path>
              </a:pathLst>
            </a:custGeom>
            <a:ln w="620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544387" y="4380057"/>
            <a:ext cx="161290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-285">
                <a:solidFill>
                  <a:srgbClr val="231F20"/>
                </a:solidFill>
                <a:latin typeface="MS UI Gothic"/>
                <a:cs typeface="MS UI Gothic"/>
              </a:rPr>
              <a:t>✦</a:t>
            </a:r>
            <a:endParaRPr sz="1350">
              <a:latin typeface="MS UI Gothic"/>
              <a:cs typeface="MS UI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785313" y="4943828"/>
            <a:ext cx="3759200" cy="457898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7145" algn="just">
              <a:lnSpc>
                <a:spcPct val="100000"/>
              </a:lnSpc>
              <a:spcBef>
                <a:spcPts val="1035"/>
              </a:spcBef>
            </a:pPr>
            <a:r>
              <a:rPr sz="1450" b="1" spc="10">
                <a:solidFill>
                  <a:srgbClr val="231F20"/>
                </a:solidFill>
                <a:latin typeface="Arial"/>
                <a:cs typeface="Arial"/>
              </a:rPr>
              <a:t>1  </a:t>
            </a:r>
            <a:r>
              <a:rPr sz="1450" b="1" spc="2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450" b="1" spc="8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sz="1150" b="1" spc="80">
                <a:solidFill>
                  <a:srgbClr val="231F20"/>
                </a:solidFill>
                <a:latin typeface="Arial"/>
                <a:cs typeface="Arial"/>
              </a:rPr>
              <a:t>NTRODUCTION</a:t>
            </a:r>
            <a:endParaRPr sz="1150">
              <a:latin typeface="Arial"/>
              <a:cs typeface="Arial"/>
            </a:endParaRPr>
          </a:p>
          <a:p>
            <a:pPr marL="12700" marR="5080" algn="r">
              <a:lnSpc>
                <a:spcPct val="102400"/>
              </a:lnSpc>
              <a:spcBef>
                <a:spcPts val="760"/>
              </a:spcBef>
            </a:pP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Storytelling</a:t>
            </a:r>
            <a:r>
              <a:rPr sz="1200" spc="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is</a:t>
            </a:r>
            <a:r>
              <a:rPr sz="1200" spc="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a</a:t>
            </a:r>
            <a:r>
              <a:rPr sz="1200" spc="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form</a:t>
            </a:r>
            <a:r>
              <a:rPr sz="1200" spc="2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of</a:t>
            </a:r>
            <a:r>
              <a:rPr sz="1200" spc="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oral</a:t>
            </a:r>
            <a:r>
              <a:rPr sz="1200" spc="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communication</a:t>
            </a:r>
            <a:r>
              <a:rPr sz="1200" spc="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with</a:t>
            </a:r>
            <a:r>
              <a:rPr sz="1200" spc="2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>
                <a:solidFill>
                  <a:srgbClr val="231F20"/>
                </a:solidFill>
                <a:latin typeface="Book Antiqua"/>
                <a:cs typeface="Book Antiqua"/>
              </a:rPr>
              <a:t>pre-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historic</a:t>
            </a:r>
            <a:r>
              <a:rPr sz="1200" spc="4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beginnings,</a:t>
            </a:r>
            <a:r>
              <a:rPr sz="1200" spc="4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which</a:t>
            </a:r>
            <a:r>
              <a:rPr sz="1200" spc="4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serves</a:t>
            </a:r>
            <a:r>
              <a:rPr sz="1200" spc="4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as</a:t>
            </a:r>
            <a:r>
              <a:rPr sz="1200" spc="4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a</a:t>
            </a:r>
            <a:r>
              <a:rPr sz="1200" spc="4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means</a:t>
            </a:r>
            <a:r>
              <a:rPr sz="1200" spc="4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of</a:t>
            </a:r>
            <a:r>
              <a:rPr sz="1200" spc="4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accul-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turation</a:t>
            </a:r>
            <a:r>
              <a:rPr sz="1200" spc="7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as</a:t>
            </a:r>
            <a:r>
              <a:rPr sz="1200" spc="7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well</a:t>
            </a:r>
            <a:r>
              <a:rPr sz="1200" spc="7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as</a:t>
            </a:r>
            <a:r>
              <a:rPr sz="1200" spc="7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transmission</a:t>
            </a:r>
            <a:r>
              <a:rPr sz="1200" spc="6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of</a:t>
            </a:r>
            <a:r>
              <a:rPr sz="1200" spc="7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human</a:t>
            </a:r>
            <a:r>
              <a:rPr sz="1200" spc="7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history</a:t>
            </a:r>
            <a:r>
              <a:rPr sz="1200" spc="7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[1].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-10">
                <a:solidFill>
                  <a:srgbClr val="231F20"/>
                </a:solidFill>
                <a:latin typeface="Book Antiqua"/>
                <a:cs typeface="Book Antiqua"/>
              </a:rPr>
              <a:t>Traditionally,</a:t>
            </a:r>
            <a:r>
              <a:rPr sz="1200" spc="12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human</a:t>
            </a:r>
            <a:r>
              <a:rPr sz="1200" spc="12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storytelling</a:t>
            </a:r>
            <a:r>
              <a:rPr sz="1200" spc="13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has</a:t>
            </a:r>
            <a:r>
              <a:rPr sz="1200" spc="12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been</a:t>
            </a:r>
            <a:r>
              <a:rPr sz="1200" spc="13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one</a:t>
            </a:r>
            <a:r>
              <a:rPr sz="1200" spc="12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of</a:t>
            </a:r>
            <a:r>
              <a:rPr sz="1200" spc="13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main</a:t>
            </a:r>
            <a:r>
              <a:rPr sz="1200" spc="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means</a:t>
            </a:r>
            <a:r>
              <a:rPr sz="1200" spc="2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of</a:t>
            </a:r>
            <a:r>
              <a:rPr sz="1200" spc="2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conveying</a:t>
            </a:r>
            <a:r>
              <a:rPr sz="1200" spc="2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knowledge</a:t>
            </a:r>
            <a:r>
              <a:rPr sz="1200" spc="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from</a:t>
            </a:r>
            <a:r>
              <a:rPr sz="1200" spc="2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generation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to</a:t>
            </a:r>
            <a:r>
              <a:rPr sz="1200" spc="2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generation,</a:t>
            </a:r>
            <a:r>
              <a:rPr sz="1200" spc="2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but</a:t>
            </a:r>
            <a:r>
              <a:rPr sz="1200" spc="2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nowadays</a:t>
            </a:r>
            <a:r>
              <a:rPr sz="1200" spc="2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new</a:t>
            </a:r>
            <a:r>
              <a:rPr sz="1200" spc="2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technologies</a:t>
            </a:r>
            <a:r>
              <a:rPr sz="1200" spc="2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have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also</a:t>
            </a:r>
            <a:r>
              <a:rPr sz="1200" spc="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been</a:t>
            </a:r>
            <a:r>
              <a:rPr sz="1200" spc="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used</a:t>
            </a:r>
            <a:r>
              <a:rPr sz="1200" spc="9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in</a:t>
            </a:r>
            <a:r>
              <a:rPr sz="1200" spc="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this</a:t>
            </a:r>
            <a:r>
              <a:rPr sz="1200" spc="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knowledge-sharing</a:t>
            </a:r>
            <a:r>
              <a:rPr sz="1200" spc="9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process</a:t>
            </a:r>
            <a:r>
              <a:rPr sz="1200" spc="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[2].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A</a:t>
            </a:r>
            <a:r>
              <a:rPr sz="1200" spc="6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way</a:t>
            </a:r>
            <a:r>
              <a:rPr sz="1200" spc="7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to</a:t>
            </a:r>
            <a:r>
              <a:rPr sz="1200" spc="7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view</a:t>
            </a:r>
            <a:r>
              <a:rPr sz="1200" spc="7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1200" spc="6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process</a:t>
            </a:r>
            <a:r>
              <a:rPr sz="1200" spc="7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of</a:t>
            </a:r>
            <a:r>
              <a:rPr sz="1200" spc="7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storytelling</a:t>
            </a:r>
            <a:r>
              <a:rPr sz="1200" spc="7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is</a:t>
            </a:r>
            <a:r>
              <a:rPr sz="1200" spc="7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1200" spc="6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fol-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 lowing: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First,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 storyteller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understands the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narrative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message that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is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 conceived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by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 story </a:t>
            </a:r>
            <a:r>
              <a:rPr sz="1200" spc="-5">
                <a:solidFill>
                  <a:srgbClr val="231F20"/>
                </a:solidFill>
                <a:latin typeface="Book Antiqua"/>
                <a:cs typeface="Book Antiqua"/>
              </a:rPr>
              <a:t>author.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 Second,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1200" spc="24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storyteller</a:t>
            </a:r>
            <a:r>
              <a:rPr sz="1200" spc="25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delivers</a:t>
            </a:r>
            <a:r>
              <a:rPr sz="1200" spc="25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it</a:t>
            </a:r>
            <a:r>
              <a:rPr sz="1200" spc="24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to</a:t>
            </a:r>
            <a:r>
              <a:rPr sz="1200" spc="25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1200" spc="25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listener</a:t>
            </a:r>
            <a:r>
              <a:rPr sz="1200" spc="24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in</a:t>
            </a:r>
            <a:r>
              <a:rPr sz="1200" spc="25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an</a:t>
            </a:r>
            <a:r>
              <a:rPr sz="1200" spc="25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effec-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tive</a:t>
            </a:r>
            <a:r>
              <a:rPr sz="1200" spc="9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-25">
                <a:solidFill>
                  <a:srgbClr val="231F20"/>
                </a:solidFill>
                <a:latin typeface="Book Antiqua"/>
                <a:cs typeface="Book Antiqua"/>
              </a:rPr>
              <a:t>way.</a:t>
            </a:r>
            <a:r>
              <a:rPr sz="1200" spc="13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Unlike</a:t>
            </a:r>
            <a:r>
              <a:rPr sz="1200" spc="9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written</a:t>
            </a:r>
            <a:r>
              <a:rPr sz="1200" spc="9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narrative</a:t>
            </a:r>
            <a:r>
              <a:rPr sz="1200" spc="9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communication,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>
                <a:solidFill>
                  <a:srgbClr val="231F20"/>
                </a:solidFill>
                <a:latin typeface="Book Antiqua"/>
                <a:cs typeface="Book Antiqua"/>
              </a:rPr>
              <a:t>however,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 where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 the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author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communicates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with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reader</a:t>
            </a:r>
            <a:r>
              <a:rPr sz="1200" spc="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through</a:t>
            </a:r>
            <a:r>
              <a:rPr sz="1200" spc="29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1200" spc="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implicit</a:t>
            </a:r>
            <a:r>
              <a:rPr sz="1200" spc="29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communication</a:t>
            </a:r>
            <a:r>
              <a:rPr sz="1200" spc="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channel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>
                <a:solidFill>
                  <a:srgbClr val="231F20"/>
                </a:solidFill>
                <a:latin typeface="Book Antiqua"/>
                <a:cs typeface="Book Antiqua"/>
              </a:rPr>
              <a:t>(real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 author </a:t>
            </a:r>
            <a:r>
              <a:rPr sz="1200" spc="-15">
                <a:solidFill>
                  <a:srgbClr val="231F20"/>
                </a:solidFill>
                <a:latin typeface="Book Antiqua"/>
                <a:cs typeface="Book Antiqua"/>
              </a:rPr>
              <a:t>-</a:t>
            </a:r>
            <a:r>
              <a:rPr sz="1200" i="1" spc="-15">
                <a:solidFill>
                  <a:srgbClr val="231F20"/>
                </a:solidFill>
                <a:latin typeface="Verdana"/>
                <a:cs typeface="Verdana"/>
              </a:rPr>
              <a:t>&gt;</a:t>
            </a:r>
            <a:r>
              <a:rPr sz="1200" i="1" spc="-11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implied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author </a:t>
            </a:r>
            <a:r>
              <a:rPr sz="1200" spc="-15">
                <a:solidFill>
                  <a:srgbClr val="231F20"/>
                </a:solidFill>
                <a:latin typeface="Book Antiqua"/>
                <a:cs typeface="Book Antiqua"/>
              </a:rPr>
              <a:t>-</a:t>
            </a:r>
            <a:r>
              <a:rPr sz="1200" i="1" spc="-15">
                <a:solidFill>
                  <a:srgbClr val="231F20"/>
                </a:solidFill>
                <a:latin typeface="Verdana"/>
                <a:cs typeface="Verdana"/>
              </a:rPr>
              <a:t>&gt;</a:t>
            </a:r>
            <a:r>
              <a:rPr sz="1200" i="1" spc="-11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narrator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-15">
                <a:solidFill>
                  <a:srgbClr val="231F20"/>
                </a:solidFill>
                <a:latin typeface="Book Antiqua"/>
                <a:cs typeface="Book Antiqua"/>
              </a:rPr>
              <a:t>-</a:t>
            </a:r>
            <a:r>
              <a:rPr sz="1200" i="1" spc="-15">
                <a:solidFill>
                  <a:srgbClr val="231F20"/>
                </a:solidFill>
                <a:latin typeface="Verdana"/>
                <a:cs typeface="Verdana"/>
              </a:rPr>
              <a:t>&gt;</a:t>
            </a:r>
            <a:r>
              <a:rPr sz="1200" i="1" spc="-11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narratee</a:t>
            </a:r>
            <a:endParaRPr sz="1200">
              <a:latin typeface="Book Antiqua"/>
              <a:cs typeface="Book Antiqua"/>
            </a:endParaRPr>
          </a:p>
          <a:p>
            <a:pPr marL="12700" marR="5080" algn="just">
              <a:lnSpc>
                <a:spcPct val="102099"/>
              </a:lnSpc>
            </a:pPr>
            <a:r>
              <a:rPr sz="1200" spc="-15">
                <a:solidFill>
                  <a:srgbClr val="231F20"/>
                </a:solidFill>
                <a:latin typeface="Book Antiqua"/>
                <a:cs typeface="Book Antiqua"/>
              </a:rPr>
              <a:t>-</a:t>
            </a:r>
            <a:r>
              <a:rPr sz="1200" i="1" spc="-15">
                <a:solidFill>
                  <a:srgbClr val="231F20"/>
                </a:solidFill>
                <a:latin typeface="Verdana"/>
                <a:cs typeface="Verdana"/>
              </a:rPr>
              <a:t>&gt;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implied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reader </a:t>
            </a:r>
            <a:r>
              <a:rPr sz="1200" spc="-15">
                <a:solidFill>
                  <a:srgbClr val="231F20"/>
                </a:solidFill>
                <a:latin typeface="Book Antiqua"/>
                <a:cs typeface="Book Antiqua"/>
              </a:rPr>
              <a:t>-</a:t>
            </a:r>
            <a:r>
              <a:rPr sz="1200" i="1" spc="-15">
                <a:solidFill>
                  <a:srgbClr val="231F20"/>
                </a:solidFill>
                <a:latin typeface="Verdana"/>
                <a:cs typeface="Verdana"/>
              </a:rPr>
              <a:t>&gt; </a:t>
            </a:r>
            <a:r>
              <a:rPr sz="1200">
                <a:solidFill>
                  <a:srgbClr val="231F20"/>
                </a:solidFill>
                <a:latin typeface="Book Antiqua"/>
                <a:cs typeface="Book Antiqua"/>
              </a:rPr>
              <a:t>real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reader) [3],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 storyteller 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performs storytelling face-to-face in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real-time.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Thus, 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 storyteller can infer whether the listener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is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paying 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attention to the story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from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 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listener’s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responses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or 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back channels such as verbal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responses (e.g.,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acknowl-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edgement</a:t>
            </a:r>
            <a:r>
              <a:rPr sz="1200" spc="19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tokens</a:t>
            </a:r>
            <a:r>
              <a:rPr sz="1200" spc="19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such</a:t>
            </a:r>
            <a:r>
              <a:rPr sz="1200" spc="19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as</a:t>
            </a:r>
            <a:r>
              <a:rPr sz="1200" spc="19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yeah,</a:t>
            </a:r>
            <a:r>
              <a:rPr sz="1200" spc="19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uh</a:t>
            </a:r>
            <a:r>
              <a:rPr sz="1200" spc="1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huh,</a:t>
            </a:r>
            <a:r>
              <a:rPr sz="1200" spc="19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or</a:t>
            </a:r>
            <a:r>
              <a:rPr sz="1200" spc="19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20">
                <a:solidFill>
                  <a:srgbClr val="231F20"/>
                </a:solidFill>
                <a:latin typeface="Book Antiqua"/>
                <a:cs typeface="Book Antiqua"/>
              </a:rPr>
              <a:t>mm</a:t>
            </a:r>
            <a:r>
              <a:rPr sz="1200" spc="19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hm)</a:t>
            </a:r>
            <a:endParaRPr sz="1200">
              <a:latin typeface="Book Antiqua"/>
              <a:cs typeface="Book Antiqua"/>
            </a:endParaRPr>
          </a:p>
          <a:p>
            <a:pPr marL="12700" algn="just">
              <a:lnSpc>
                <a:spcPct val="100000"/>
              </a:lnSpc>
              <a:spcBef>
                <a:spcPts val="30"/>
              </a:spcBef>
            </a:pP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[4]</a:t>
            </a:r>
            <a:r>
              <a:rPr sz="1200" spc="8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and</a:t>
            </a:r>
            <a:r>
              <a:rPr sz="1200" spc="7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non-verbal</a:t>
            </a:r>
            <a:r>
              <a:rPr sz="1200" spc="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responses</a:t>
            </a:r>
            <a:r>
              <a:rPr sz="1200" spc="7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(e.g.,</a:t>
            </a:r>
            <a:r>
              <a:rPr sz="1200" spc="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head</a:t>
            </a:r>
            <a:r>
              <a:rPr sz="1200" spc="8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nodding,</a:t>
            </a:r>
            <a:r>
              <a:rPr sz="1200" spc="8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eye</a:t>
            </a:r>
            <a:endParaRPr sz="1200">
              <a:latin typeface="Book Antiqua"/>
              <a:cs typeface="Book Antiqu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78988" y="9766137"/>
            <a:ext cx="3765550" cy="14351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72085" marR="5080" indent="-160020">
              <a:lnSpc>
                <a:spcPts val="1100"/>
              </a:lnSpc>
              <a:spcBef>
                <a:spcPts val="200"/>
              </a:spcBef>
              <a:buFont typeface="Arial"/>
              <a:buChar char="•"/>
              <a:tabLst>
                <a:tab pos="172720" algn="l"/>
              </a:tabLst>
            </a:pP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S.</a:t>
            </a:r>
            <a:r>
              <a:rPr sz="950" i="1" spc="4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Costa</a:t>
            </a:r>
            <a:r>
              <a:rPr sz="950" i="1" spc="4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is</a:t>
            </a:r>
            <a:r>
              <a:rPr sz="950" i="1" spc="4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with</a:t>
            </a:r>
            <a:r>
              <a:rPr sz="950" i="1" spc="4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950" i="1" spc="4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Department</a:t>
            </a:r>
            <a:r>
              <a:rPr sz="950" i="1" spc="4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of</a:t>
            </a:r>
            <a:r>
              <a:rPr sz="950" i="1" spc="4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Industrial</a:t>
            </a:r>
            <a:r>
              <a:rPr sz="950" i="1" spc="4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Electronics</a:t>
            </a:r>
            <a:r>
              <a:rPr sz="950" i="1" spc="4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Engineering, </a:t>
            </a:r>
            <a:r>
              <a:rPr sz="950" i="1" spc="-22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University</a:t>
            </a:r>
            <a:r>
              <a:rPr sz="950" i="1" spc="10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of</a:t>
            </a:r>
            <a:r>
              <a:rPr sz="950" i="1" spc="10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Minho,</a:t>
            </a:r>
            <a:r>
              <a:rPr sz="950" i="1" spc="10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Portugal</a:t>
            </a:r>
            <a:endParaRPr sz="950">
              <a:latin typeface="Book Antiqua"/>
              <a:cs typeface="Book Antiqua"/>
            </a:endParaRPr>
          </a:p>
          <a:p>
            <a:pPr marL="172085">
              <a:lnSpc>
                <a:spcPts val="1055"/>
              </a:lnSpc>
            </a:pP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E-mail:</a:t>
            </a:r>
            <a:r>
              <a:rPr sz="950" i="1" spc="9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  <a:hlinkClick r:id="rId4"/>
              </a:rPr>
              <a:t>scosta@dei.uminho.pt</a:t>
            </a:r>
            <a:endParaRPr sz="950">
              <a:latin typeface="Book Antiqua"/>
              <a:cs typeface="Book Antiqua"/>
            </a:endParaRPr>
          </a:p>
          <a:p>
            <a:pPr marL="172085" marR="5080" indent="-160020">
              <a:lnSpc>
                <a:spcPts val="1100"/>
              </a:lnSpc>
              <a:spcBef>
                <a:spcPts val="50"/>
              </a:spcBef>
              <a:buFont typeface="Arial"/>
              <a:buChar char="•"/>
              <a:tabLst>
                <a:tab pos="172720" algn="l"/>
              </a:tabLst>
            </a:pP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A.</a:t>
            </a:r>
            <a:r>
              <a:rPr sz="950" i="1" spc="23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Brunete</a:t>
            </a:r>
            <a:r>
              <a:rPr sz="950" i="1" spc="24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is</a:t>
            </a:r>
            <a:r>
              <a:rPr sz="950" i="1" spc="23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with</a:t>
            </a:r>
            <a:r>
              <a:rPr sz="950" i="1" spc="24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950" i="1" spc="23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Center</a:t>
            </a:r>
            <a:r>
              <a:rPr sz="950" i="1" spc="24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for</a:t>
            </a:r>
            <a:r>
              <a:rPr sz="950" i="1" spc="24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Automation</a:t>
            </a:r>
            <a:r>
              <a:rPr sz="950" i="1" spc="23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5">
                <a:solidFill>
                  <a:srgbClr val="231F20"/>
                </a:solidFill>
                <a:latin typeface="Book Antiqua"/>
                <a:cs typeface="Book Antiqua"/>
              </a:rPr>
              <a:t>and</a:t>
            </a:r>
            <a:r>
              <a:rPr sz="950" i="1" spc="24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Robotics</a:t>
            </a:r>
            <a:r>
              <a:rPr sz="950" i="1" spc="23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5">
                <a:solidFill>
                  <a:srgbClr val="231F20"/>
                </a:solidFill>
                <a:latin typeface="Book Antiqua"/>
                <a:cs typeface="Book Antiqua"/>
              </a:rPr>
              <a:t>(CAR </a:t>
            </a:r>
            <a:r>
              <a:rPr sz="950" i="1" spc="-2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5">
                <a:solidFill>
                  <a:srgbClr val="231F20"/>
                </a:solidFill>
                <a:latin typeface="Book Antiqua"/>
                <a:cs typeface="Book Antiqua"/>
              </a:rPr>
              <a:t>UPM-CSIC),</a:t>
            </a:r>
            <a:r>
              <a:rPr sz="950" i="1" spc="10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Universidad</a:t>
            </a:r>
            <a:r>
              <a:rPr sz="950" i="1" spc="10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Politecnica</a:t>
            </a:r>
            <a:r>
              <a:rPr sz="950" i="1" spc="10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de</a:t>
            </a:r>
            <a:r>
              <a:rPr sz="950" i="1" spc="1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Madrid,</a:t>
            </a:r>
            <a:r>
              <a:rPr sz="950" i="1" spc="10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Spain</a:t>
            </a:r>
            <a:endParaRPr sz="950">
              <a:latin typeface="Book Antiqua"/>
              <a:cs typeface="Book Antiqua"/>
            </a:endParaRPr>
          </a:p>
          <a:p>
            <a:pPr marL="172085">
              <a:lnSpc>
                <a:spcPts val="1055"/>
              </a:lnSpc>
            </a:pP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E-mail:</a:t>
            </a:r>
            <a:r>
              <a:rPr sz="950" i="1" spc="9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  <a:hlinkClick r:id="rId5"/>
              </a:rPr>
              <a:t>alberto.brunete@upm.es</a:t>
            </a:r>
            <a:endParaRPr sz="950">
              <a:latin typeface="Book Antiqua"/>
              <a:cs typeface="Book Antiqua"/>
            </a:endParaRPr>
          </a:p>
          <a:p>
            <a:pPr marL="172085" marR="37465" indent="-160020">
              <a:lnSpc>
                <a:spcPts val="1100"/>
              </a:lnSpc>
              <a:spcBef>
                <a:spcPts val="50"/>
              </a:spcBef>
              <a:buFont typeface="Arial"/>
              <a:buChar char="•"/>
              <a:tabLst>
                <a:tab pos="172720" algn="l"/>
              </a:tabLst>
            </a:pP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B.</a:t>
            </a:r>
            <a:r>
              <a:rPr sz="950" i="1" spc="10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Bae</a:t>
            </a:r>
            <a:r>
              <a:rPr sz="950" i="1" spc="1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is</a:t>
            </a:r>
            <a:r>
              <a:rPr sz="950" i="1" spc="1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with</a:t>
            </a:r>
            <a:r>
              <a:rPr sz="950" i="1" spc="1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950" i="1" spc="1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School</a:t>
            </a:r>
            <a:r>
              <a:rPr sz="950" i="1" spc="1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of</a:t>
            </a:r>
            <a:r>
              <a:rPr sz="950" i="1" spc="1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Games,</a:t>
            </a:r>
            <a:r>
              <a:rPr sz="950" i="1" spc="1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5">
                <a:solidFill>
                  <a:srgbClr val="231F20"/>
                </a:solidFill>
                <a:latin typeface="Book Antiqua"/>
                <a:cs typeface="Book Antiqua"/>
              </a:rPr>
              <a:t>Hongik</a:t>
            </a:r>
            <a:r>
              <a:rPr sz="950" i="1" spc="1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5">
                <a:solidFill>
                  <a:srgbClr val="231F20"/>
                </a:solidFill>
                <a:latin typeface="Book Antiqua"/>
                <a:cs typeface="Book Antiqua"/>
              </a:rPr>
              <a:t>University,</a:t>
            </a:r>
            <a:r>
              <a:rPr sz="950" i="1" spc="1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South</a:t>
            </a:r>
            <a:r>
              <a:rPr sz="950" i="1" spc="1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Korea </a:t>
            </a:r>
            <a:r>
              <a:rPr sz="950" i="1" spc="-2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E-mail:</a:t>
            </a:r>
            <a:r>
              <a:rPr sz="950" i="1" spc="10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  <a:hlinkClick r:id="rId6"/>
              </a:rPr>
              <a:t>byuc@hongik.ac.kr</a:t>
            </a:r>
            <a:endParaRPr sz="950">
              <a:latin typeface="Book Antiqua"/>
              <a:cs typeface="Book Antiqua"/>
            </a:endParaRPr>
          </a:p>
          <a:p>
            <a:pPr marL="172085" marR="132080" indent="-160020">
              <a:lnSpc>
                <a:spcPts val="1100"/>
              </a:lnSpc>
              <a:spcBef>
                <a:spcPts val="5"/>
              </a:spcBef>
              <a:buFont typeface="Arial"/>
              <a:buChar char="•"/>
              <a:tabLst>
                <a:tab pos="172720" algn="l"/>
              </a:tabLst>
            </a:pPr>
            <a:r>
              <a:rPr sz="950" i="1" spc="15">
                <a:solidFill>
                  <a:srgbClr val="231F20"/>
                </a:solidFill>
                <a:latin typeface="Book Antiqua"/>
                <a:cs typeface="Book Antiqua"/>
              </a:rPr>
              <a:t>N.</a:t>
            </a:r>
            <a:r>
              <a:rPr sz="950" i="1" spc="10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Mavridis</a:t>
            </a:r>
            <a:r>
              <a:rPr sz="950" i="1" spc="10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is</a:t>
            </a:r>
            <a:r>
              <a:rPr sz="950" i="1" spc="10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with</a:t>
            </a:r>
            <a:r>
              <a:rPr sz="950" i="1" spc="1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950" i="1" spc="10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Interactive</a:t>
            </a:r>
            <a:r>
              <a:rPr sz="950" i="1" spc="10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Robots</a:t>
            </a:r>
            <a:r>
              <a:rPr sz="950" i="1" spc="1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5">
                <a:solidFill>
                  <a:srgbClr val="231F20"/>
                </a:solidFill>
                <a:latin typeface="Book Antiqua"/>
                <a:cs typeface="Book Antiqua"/>
              </a:rPr>
              <a:t>and</a:t>
            </a:r>
            <a:r>
              <a:rPr sz="950" i="1" spc="10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5">
                <a:solidFill>
                  <a:srgbClr val="231F20"/>
                </a:solidFill>
                <a:latin typeface="Book Antiqua"/>
                <a:cs typeface="Book Antiqua"/>
              </a:rPr>
              <a:t>Media</a:t>
            </a:r>
            <a:r>
              <a:rPr sz="950" i="1" spc="10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Lab</a:t>
            </a:r>
            <a:r>
              <a:rPr sz="950" i="1" spc="1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5">
                <a:solidFill>
                  <a:srgbClr val="231F20"/>
                </a:solidFill>
                <a:latin typeface="Book Antiqua"/>
                <a:cs typeface="Book Antiqua"/>
              </a:rPr>
              <a:t>(IRML) </a:t>
            </a:r>
            <a:r>
              <a:rPr sz="950" i="1" spc="-22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</a:rPr>
              <a:t>E-mail:</a:t>
            </a:r>
            <a:r>
              <a:rPr sz="950" i="1" spc="10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950" i="1" spc="10">
                <a:solidFill>
                  <a:srgbClr val="231F20"/>
                </a:solidFill>
                <a:latin typeface="Book Antiqua"/>
                <a:cs typeface="Book Antiqua"/>
                <a:hlinkClick r:id="rId7"/>
              </a:rPr>
              <a:t>nmavridis@iit.demokritos.gr</a:t>
            </a:r>
            <a:endParaRPr sz="950">
              <a:latin typeface="Book Antiqua"/>
              <a:cs typeface="Book Antiqu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705574" y="5091588"/>
            <a:ext cx="236156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blinking,</a:t>
            </a:r>
            <a:r>
              <a:rPr sz="1200" spc="9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or</a:t>
            </a:r>
            <a:r>
              <a:rPr sz="1200" spc="9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smiles).</a:t>
            </a:r>
            <a:r>
              <a:rPr sz="1200" spc="9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When</a:t>
            </a:r>
            <a:r>
              <a:rPr sz="1200" spc="9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1200" spc="9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ne</a:t>
            </a:r>
            <a:endParaRPr sz="1200">
              <a:latin typeface="Book Antiqua"/>
              <a:cs typeface="Book Antiqu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705574" y="5278258"/>
            <a:ext cx="239141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(e.g.,</a:t>
            </a:r>
            <a:r>
              <a:rPr sz="1200" spc="19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head</a:t>
            </a:r>
            <a:r>
              <a:rPr sz="1200" spc="19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down</a:t>
            </a:r>
            <a:r>
              <a:rPr sz="1200" spc="19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or</a:t>
            </a:r>
            <a:r>
              <a:rPr sz="1200" spc="19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blank</a:t>
            </a:r>
            <a:r>
              <a:rPr sz="1200" spc="19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expres</a:t>
            </a:r>
            <a:endParaRPr sz="1200">
              <a:latin typeface="Book Antiqua"/>
              <a:cs typeface="Book Antiqu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705574" y="5464929"/>
            <a:ext cx="229044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throughout</a:t>
            </a:r>
            <a:r>
              <a:rPr sz="1200" spc="22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1200" spc="229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storytelling)</a:t>
            </a:r>
            <a:r>
              <a:rPr sz="1200" spc="229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>
                <a:solidFill>
                  <a:srgbClr val="231F20"/>
                </a:solidFill>
                <a:latin typeface="Book Antiqua"/>
                <a:cs typeface="Book Antiqua"/>
              </a:rPr>
              <a:t>are</a:t>
            </a:r>
            <a:endParaRPr sz="1200">
              <a:latin typeface="Book Antiqua"/>
              <a:cs typeface="Book Antiqu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705574" y="5651599"/>
            <a:ext cx="237680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nised,</a:t>
            </a:r>
            <a:r>
              <a:rPr sz="1200" spc="2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an</a:t>
            </a:r>
            <a:r>
              <a:rPr sz="1200" spc="2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effective</a:t>
            </a:r>
            <a:r>
              <a:rPr sz="1200" spc="2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storyteller</a:t>
            </a:r>
            <a:r>
              <a:rPr sz="1200" spc="2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wil</a:t>
            </a:r>
            <a:endParaRPr sz="1200">
              <a:latin typeface="Book Antiqua"/>
              <a:cs typeface="Book Antiqu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705574" y="5838269"/>
            <a:ext cx="238760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narration</a:t>
            </a:r>
            <a:r>
              <a:rPr sz="1200" spc="3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technique</a:t>
            </a:r>
            <a:r>
              <a:rPr sz="1200" spc="3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to</a:t>
            </a:r>
            <a:r>
              <a:rPr sz="1200" spc="3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capture</a:t>
            </a:r>
            <a:r>
              <a:rPr sz="1200" spc="3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endParaRPr sz="1200">
              <a:latin typeface="Book Antiqua"/>
              <a:cs typeface="Book Antiqu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705574" y="6024939"/>
            <a:ext cx="2381885" cy="1518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95"/>
              </a:spcBef>
            </a:pP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While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storyteller’s</a:t>
            </a:r>
            <a:r>
              <a:rPr sz="1200" spc="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narration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various</a:t>
            </a:r>
            <a:r>
              <a:rPr sz="1200" spc="1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depending</a:t>
            </a:r>
            <a:r>
              <a:rPr sz="1200" spc="19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on</a:t>
            </a:r>
            <a:r>
              <a:rPr sz="1200" spc="19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1200" spc="19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listene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education,</a:t>
            </a:r>
            <a:r>
              <a:rPr sz="1200" spc="2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preferences,</a:t>
            </a:r>
            <a:r>
              <a:rPr sz="1200" spc="3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etc.),</a:t>
            </a:r>
            <a:r>
              <a:rPr sz="1200" spc="2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emot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ther</a:t>
            </a:r>
            <a:r>
              <a:rPr sz="1200" spc="7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verbal</a:t>
            </a:r>
            <a:r>
              <a:rPr sz="1200" spc="8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or</a:t>
            </a:r>
            <a:r>
              <a:rPr sz="1200" spc="7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non-verbal)</a:t>
            </a:r>
            <a:r>
              <a:rPr sz="1200" spc="8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is</a:t>
            </a:r>
            <a:r>
              <a:rPr sz="1200" spc="8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a</a:t>
            </a:r>
            <a:r>
              <a:rPr sz="1200" spc="7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co 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effective</a:t>
            </a:r>
            <a:r>
              <a:rPr sz="1200" spc="1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>
                <a:solidFill>
                  <a:srgbClr val="231F20"/>
                </a:solidFill>
                <a:latin typeface="Book Antiqua"/>
                <a:cs typeface="Book Antiqua"/>
              </a:rPr>
              <a:t>storyteller.</a:t>
            </a:r>
            <a:endParaRPr sz="1200">
              <a:latin typeface="Book Antiqua"/>
              <a:cs typeface="Book Antiqua"/>
            </a:endParaRPr>
          </a:p>
          <a:p>
            <a:pPr marL="12700" marR="8890" indent="154940" algn="just">
              <a:lnSpc>
                <a:spcPct val="102099"/>
              </a:lnSpc>
            </a:pP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 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reader’s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emotional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respon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 story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in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text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can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be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either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inter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Examples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of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“internal”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emotions</a:t>
            </a:r>
            <a:r>
              <a:rPr sz="1200" spc="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(</a:t>
            </a:r>
            <a:endParaRPr sz="1200">
              <a:latin typeface="Book Antiqua"/>
              <a:cs typeface="Book Antiqu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705574" y="7518306"/>
            <a:ext cx="238569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identification </a:t>
            </a:r>
            <a:r>
              <a:rPr sz="1200" spc="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or </a:t>
            </a:r>
            <a:r>
              <a:rPr sz="1200" spc="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empathy </a:t>
            </a:r>
            <a:r>
              <a:rPr sz="1200" spc="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with </a:t>
            </a:r>
            <a:r>
              <a:rPr sz="1200" spc="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t</a:t>
            </a:r>
            <a:endParaRPr sz="1200">
              <a:latin typeface="Book Antiqua"/>
              <a:cs typeface="Book Antiqu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705574" y="7704977"/>
            <a:ext cx="239331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which</a:t>
            </a:r>
            <a:r>
              <a:rPr sz="1200" spc="6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occurs</a:t>
            </a:r>
            <a:r>
              <a:rPr sz="1200" spc="7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when</a:t>
            </a:r>
            <a:r>
              <a:rPr sz="1200" spc="7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1200" spc="6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reader</a:t>
            </a:r>
            <a:r>
              <a:rPr sz="1200" spc="7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ent</a:t>
            </a:r>
            <a:endParaRPr sz="1200">
              <a:latin typeface="Book Antiqua"/>
              <a:cs typeface="Book Antiqu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705574" y="7891647"/>
            <a:ext cx="239014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Examples </a:t>
            </a:r>
            <a:r>
              <a:rPr sz="1200" spc="10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of </a:t>
            </a:r>
            <a:r>
              <a:rPr sz="1200" spc="1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“external” </a:t>
            </a:r>
            <a:r>
              <a:rPr sz="1200" spc="1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emotion</a:t>
            </a:r>
            <a:endParaRPr sz="1200">
              <a:latin typeface="Book Antiqua"/>
              <a:cs typeface="Book Antiqu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705574" y="8078318"/>
            <a:ext cx="2385060" cy="1892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95"/>
              </a:spcBef>
            </a:pP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and</a:t>
            </a:r>
            <a:r>
              <a:rPr sz="1200" spc="4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surprise</a:t>
            </a:r>
            <a:r>
              <a:rPr sz="1200" spc="4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which</a:t>
            </a:r>
            <a:r>
              <a:rPr sz="1200" spc="4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occurs</a:t>
            </a:r>
            <a:r>
              <a:rPr sz="1200" spc="4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whe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with</a:t>
            </a:r>
            <a:r>
              <a:rPr sz="1200" spc="-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1200" spc="-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narrative</a:t>
            </a:r>
            <a:r>
              <a:rPr sz="1200" spc="-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discourse</a:t>
            </a:r>
            <a:r>
              <a:rPr sz="1200" spc="-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struct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In the same vein, the storyteller ca </a:t>
            </a:r>
            <a:r>
              <a:rPr sz="1200" spc="-29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emotional</a:t>
            </a:r>
            <a:r>
              <a:rPr sz="1200" spc="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responses</a:t>
            </a:r>
            <a:r>
              <a:rPr sz="1200" spc="9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either</a:t>
            </a:r>
            <a:r>
              <a:rPr sz="1200" spc="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inter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Specifically</a:t>
            </a:r>
            <a:r>
              <a:rPr sz="1200" spc="7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to</a:t>
            </a:r>
            <a:r>
              <a:rPr sz="1200" spc="7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arouse</a:t>
            </a:r>
            <a:r>
              <a:rPr sz="1200" spc="8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1200" spc="7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listener’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responses,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 the storyteller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can play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gate</a:t>
            </a:r>
            <a:r>
              <a:rPr sz="1200" spc="14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of</a:t>
            </a:r>
            <a:r>
              <a:rPr sz="1200" spc="14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1200" spc="14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characters</a:t>
            </a:r>
            <a:r>
              <a:rPr sz="1200" spc="14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or</a:t>
            </a:r>
            <a:r>
              <a:rPr sz="1200" spc="14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1200" spc="14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narr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enhance</a:t>
            </a:r>
            <a:r>
              <a:rPr sz="1200" spc="254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1200" spc="26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listener’s</a:t>
            </a:r>
            <a:r>
              <a:rPr sz="1200" spc="26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external</a:t>
            </a:r>
            <a:r>
              <a:rPr sz="1200" spc="26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e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1200" spc="12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storyteller</a:t>
            </a:r>
            <a:r>
              <a:rPr sz="1200" spc="12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can</a:t>
            </a:r>
            <a:r>
              <a:rPr sz="1200" spc="12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pretend</a:t>
            </a:r>
            <a:r>
              <a:rPr sz="1200" spc="13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 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emotional</a:t>
            </a:r>
            <a:r>
              <a:rPr sz="1200" spc="14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states</a:t>
            </a:r>
            <a:r>
              <a:rPr sz="1200" spc="14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(e.g.,</a:t>
            </a:r>
            <a:r>
              <a:rPr sz="1200" spc="15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pretending</a:t>
            </a:r>
            <a:endParaRPr sz="1200">
              <a:latin typeface="Book Antiqua"/>
              <a:cs typeface="Book Antiqu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705574" y="9945021"/>
            <a:ext cx="237934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more</a:t>
            </a:r>
            <a:r>
              <a:rPr sz="1200" spc="114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or</a:t>
            </a:r>
            <a:r>
              <a:rPr sz="1200" spc="114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less</a:t>
            </a:r>
            <a:r>
              <a:rPr sz="1200" spc="1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in</a:t>
            </a:r>
            <a:r>
              <a:rPr sz="1200" spc="114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an</a:t>
            </a:r>
            <a:r>
              <a:rPr sz="1200" spc="12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exaggerated</a:t>
            </a:r>
            <a:r>
              <a:rPr sz="1200" spc="114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20">
                <a:solidFill>
                  <a:srgbClr val="231F20"/>
                </a:solidFill>
                <a:latin typeface="Book Antiqua"/>
                <a:cs typeface="Book Antiqua"/>
              </a:rPr>
              <a:t>w</a:t>
            </a:r>
            <a:endParaRPr sz="1200">
              <a:latin typeface="Book Antiqua"/>
              <a:cs typeface="Book Antiqu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861133" y="10131691"/>
            <a:ext cx="226123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1200" spc="204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storyteller</a:t>
            </a:r>
            <a:r>
              <a:rPr sz="1200" spc="204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agent</a:t>
            </a:r>
            <a:r>
              <a:rPr sz="1200" spc="2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or</a:t>
            </a:r>
            <a:r>
              <a:rPr sz="1200" spc="21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system</a:t>
            </a:r>
            <a:endParaRPr sz="1200">
              <a:latin typeface="Book Antiqua"/>
              <a:cs typeface="Book Antiqu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705574" y="10318362"/>
            <a:ext cx="237934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20">
                <a:solidFill>
                  <a:srgbClr val="231F20"/>
                </a:solidFill>
                <a:latin typeface="Book Antiqua"/>
                <a:cs typeface="Book Antiqua"/>
              </a:rPr>
              <a:t>tener’s </a:t>
            </a:r>
            <a:r>
              <a:rPr sz="1200" spc="15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non-verbal </a:t>
            </a:r>
            <a:r>
              <a:rPr sz="1200" spc="16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responses </a:t>
            </a:r>
            <a:r>
              <a:rPr sz="1200" spc="16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us</a:t>
            </a:r>
            <a:endParaRPr sz="1200">
              <a:latin typeface="Book Antiqua"/>
              <a:cs typeface="Book Antiqu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705574" y="10505032"/>
            <a:ext cx="235648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devices.</a:t>
            </a:r>
            <a:r>
              <a:rPr sz="1200" spc="7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1200" spc="7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detection</a:t>
            </a:r>
            <a:r>
              <a:rPr sz="1200" spc="7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of</a:t>
            </a:r>
            <a:r>
              <a:rPr sz="1200" spc="7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positive</a:t>
            </a:r>
            <a:endParaRPr sz="1200">
              <a:latin typeface="Book Antiqua"/>
              <a:cs typeface="Book Antiqu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705574" y="10691703"/>
            <a:ext cx="240030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indication</a:t>
            </a:r>
            <a:r>
              <a:rPr sz="1200" spc="6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of</a:t>
            </a:r>
            <a:r>
              <a:rPr sz="1200" spc="7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1200" spc="7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5">
                <a:solidFill>
                  <a:srgbClr val="231F20"/>
                </a:solidFill>
                <a:latin typeface="Book Antiqua"/>
                <a:cs typeface="Book Antiqua"/>
              </a:rPr>
              <a:t>listener’s</a:t>
            </a:r>
            <a:r>
              <a:rPr sz="1200" spc="7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satisfac</a:t>
            </a:r>
            <a:endParaRPr sz="1200">
              <a:latin typeface="Book Antiqua"/>
              <a:cs typeface="Book Antiqu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705574" y="10878373"/>
            <a:ext cx="2372995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95"/>
              </a:spcBef>
            </a:pP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in</a:t>
            </a:r>
            <a:r>
              <a:rPr sz="1200" spc="27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1200" spc="27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-15">
                <a:solidFill>
                  <a:srgbClr val="231F20"/>
                </a:solidFill>
                <a:latin typeface="Book Antiqua"/>
                <a:cs typeface="Book Antiqua"/>
              </a:rPr>
              <a:t>story.</a:t>
            </a:r>
            <a:r>
              <a:rPr sz="1200" spc="-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In</a:t>
            </a:r>
            <a:r>
              <a:rPr sz="1200" spc="27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this</a:t>
            </a:r>
            <a:r>
              <a:rPr sz="1200" spc="27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case</a:t>
            </a:r>
            <a:r>
              <a:rPr sz="1200" spc="27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1200" spc="27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sto </a:t>
            </a:r>
            <a:r>
              <a:rPr sz="1200" spc="-2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continue</a:t>
            </a:r>
            <a:r>
              <a:rPr sz="1200" spc="8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to</a:t>
            </a:r>
            <a:r>
              <a:rPr sz="1200" spc="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5">
                <a:solidFill>
                  <a:srgbClr val="231F20"/>
                </a:solidFill>
                <a:latin typeface="Book Antiqua"/>
                <a:cs typeface="Book Antiqua"/>
              </a:rPr>
              <a:t>tell</a:t>
            </a:r>
            <a:r>
              <a:rPr sz="1200" spc="8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r>
              <a:rPr sz="1200" spc="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story</a:t>
            </a:r>
            <a:r>
              <a:rPr sz="1200" spc="80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with</a:t>
            </a:r>
            <a:r>
              <a:rPr sz="1200" spc="85">
                <a:solidFill>
                  <a:srgbClr val="231F20"/>
                </a:solidFill>
                <a:latin typeface="Book Antiqua"/>
                <a:cs typeface="Book Antiqua"/>
              </a:rPr>
              <a:t> </a:t>
            </a:r>
            <a:r>
              <a:rPr sz="1200" spc="10">
                <a:solidFill>
                  <a:srgbClr val="231F20"/>
                </a:solidFill>
                <a:latin typeface="Book Antiqua"/>
                <a:cs typeface="Book Antiqua"/>
              </a:rPr>
              <a:t>the</a:t>
            </a:r>
            <a:endParaRPr sz="1200">
              <a:latin typeface="Book Antiqua"/>
              <a:cs typeface="Book Antiqu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44731" y="5431770"/>
            <a:ext cx="371475" cy="26206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80"/>
              </a:lnSpc>
            </a:pPr>
            <a:r>
              <a:rPr sz="2450">
                <a:solidFill>
                  <a:srgbClr val="939598"/>
                </a:solidFill>
                <a:latin typeface="Times New Roman"/>
                <a:cs typeface="Times New Roman"/>
              </a:rPr>
              <a:t>arXiv:1607.05327v1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444731" y="4295656"/>
            <a:ext cx="371475" cy="10058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80"/>
              </a:lnSpc>
            </a:pPr>
            <a:r>
              <a:rPr sz="2450">
                <a:solidFill>
                  <a:srgbClr val="939598"/>
                </a:solidFill>
                <a:latin typeface="Times New Roman"/>
                <a:cs typeface="Times New Roman"/>
              </a:rPr>
              <a:t>[cs.RO]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444731" y="2682383"/>
            <a:ext cx="371475" cy="1482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80"/>
              </a:lnSpc>
            </a:pPr>
            <a:r>
              <a:rPr sz="2450">
                <a:solidFill>
                  <a:srgbClr val="939598"/>
                </a:solidFill>
                <a:latin typeface="Times New Roman"/>
                <a:cs typeface="Times New Roman"/>
              </a:rPr>
              <a:t>18</a:t>
            </a:r>
            <a:r>
              <a:rPr sz="2450" spc="-35">
                <a:solidFill>
                  <a:srgbClr val="939598"/>
                </a:solidFill>
                <a:latin typeface="Times New Roman"/>
                <a:cs typeface="Times New Roman"/>
              </a:rPr>
              <a:t> </a:t>
            </a:r>
            <a:r>
              <a:rPr sz="2450">
                <a:solidFill>
                  <a:srgbClr val="939598"/>
                </a:solidFill>
                <a:latin typeface="Times New Roman"/>
                <a:cs typeface="Times New Roman"/>
              </a:rPr>
              <a:t>Jul</a:t>
            </a:r>
            <a:r>
              <a:rPr sz="2450" spc="-35">
                <a:solidFill>
                  <a:srgbClr val="939598"/>
                </a:solidFill>
                <a:latin typeface="Times New Roman"/>
                <a:cs typeface="Times New Roman"/>
              </a:rPr>
              <a:t> </a:t>
            </a:r>
            <a:r>
              <a:rPr sz="2450">
                <a:solidFill>
                  <a:srgbClr val="939598"/>
                </a:solidFill>
                <a:latin typeface="Times New Roman"/>
                <a:cs typeface="Times New Roman"/>
              </a:rPr>
              <a:t>2016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444469" y="4839994"/>
            <a:ext cx="3680460" cy="77978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650" spc="-60">
                <a:latin typeface="Lucida Sans Unicode"/>
                <a:cs typeface="Lucida Sans Unicode"/>
              </a:rPr>
              <a:t>-Make </a:t>
            </a:r>
            <a:r>
              <a:rPr sz="1650" spc="35">
                <a:latin typeface="Lucida Sans Unicode"/>
                <a:cs typeface="Lucida Sans Unicode"/>
              </a:rPr>
              <a:t>a </a:t>
            </a:r>
            <a:r>
              <a:rPr sz="1650" spc="10">
                <a:latin typeface="Lucida Sans Unicode"/>
                <a:cs typeface="Lucida Sans Unicode"/>
              </a:rPr>
              <a:t>converation more </a:t>
            </a:r>
            <a:r>
              <a:rPr sz="1650" spc="-25">
                <a:latin typeface="Lucida Sans Unicode"/>
                <a:cs typeface="Lucida Sans Unicode"/>
              </a:rPr>
              <a:t>natural,</a:t>
            </a:r>
            <a:r>
              <a:rPr lang="it-IT" sz="1650" spc="-25">
                <a:latin typeface="Lucida Sans Unicode"/>
                <a:cs typeface="Lucida Sans Unicode"/>
              </a:rPr>
              <a:t> </a:t>
            </a:r>
            <a:r>
              <a:rPr sz="1650" spc="-20">
                <a:latin typeface="Lucida Sans Unicode"/>
                <a:cs typeface="Lucida Sans Unicode"/>
              </a:rPr>
              <a:t> </a:t>
            </a:r>
            <a:r>
              <a:rPr sz="1650" spc="-10">
                <a:latin typeface="Lucida Sans Unicode"/>
                <a:cs typeface="Lucida Sans Unicode"/>
              </a:rPr>
              <a:t>realistic</a:t>
            </a:r>
            <a:r>
              <a:rPr sz="1650" spc="-40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and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30">
                <a:latin typeface="Lucida Sans Unicode"/>
                <a:cs typeface="Lucida Sans Unicode"/>
              </a:rPr>
              <a:t>warmer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-15">
                <a:latin typeface="Lucida Sans Unicode"/>
                <a:cs typeface="Lucida Sans Unicode"/>
              </a:rPr>
              <a:t>using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-25">
                <a:latin typeface="Verdana"/>
                <a:cs typeface="Verdana"/>
              </a:rPr>
              <a:t>a</a:t>
            </a:r>
            <a:r>
              <a:rPr sz="1650" spc="-95">
                <a:latin typeface="Verdana"/>
                <a:cs typeface="Verdana"/>
              </a:rPr>
              <a:t> </a:t>
            </a:r>
            <a:r>
              <a:rPr sz="1650" b="1" spc="-30">
                <a:latin typeface="Verdana"/>
                <a:cs typeface="Verdana"/>
              </a:rPr>
              <a:t>human</a:t>
            </a:r>
            <a:r>
              <a:rPr lang="it-IT" sz="1650" b="1" spc="-30">
                <a:latin typeface="Verdana"/>
                <a:cs typeface="Verdana"/>
              </a:rPr>
              <a:t> </a:t>
            </a:r>
            <a:r>
              <a:rPr sz="1650" b="1" spc="-565">
                <a:latin typeface="Verdana"/>
                <a:cs typeface="Verdana"/>
              </a:rPr>
              <a:t> </a:t>
            </a:r>
            <a:r>
              <a:rPr sz="1650" b="1" spc="25">
                <a:latin typeface="Verdana"/>
                <a:cs typeface="Verdana"/>
              </a:rPr>
              <a:t>voice</a:t>
            </a:r>
            <a:r>
              <a:rPr sz="1650" b="1" spc="-95">
                <a:latin typeface="Verdana"/>
                <a:cs typeface="Verdana"/>
              </a:rPr>
              <a:t> </a:t>
            </a:r>
            <a:r>
              <a:rPr sz="1650" b="1" spc="25">
                <a:latin typeface="Verdana"/>
                <a:cs typeface="Verdana"/>
              </a:rPr>
              <a:t>for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sz="1650" b="1" spc="5">
                <a:latin typeface="Verdana"/>
                <a:cs typeface="Verdana"/>
              </a:rPr>
              <a:t>the</a:t>
            </a:r>
            <a:r>
              <a:rPr sz="1650" b="1" spc="-95">
                <a:latin typeface="Verdana"/>
                <a:cs typeface="Verdana"/>
              </a:rPr>
              <a:t> </a:t>
            </a:r>
            <a:r>
              <a:rPr sz="1650" b="1" spc="30">
                <a:latin typeface="Verdana"/>
                <a:cs typeface="Verdana"/>
              </a:rPr>
              <a:t>chatbot</a:t>
            </a:r>
            <a:endParaRPr sz="1650" b="1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5444469" y="5845199"/>
            <a:ext cx="3764915" cy="77393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650" spc="-285">
                <a:latin typeface="Lucida Sans Unicode"/>
                <a:cs typeface="Lucida Sans Unicode"/>
              </a:rPr>
              <a:t>-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b="1" spc="10" err="1">
                <a:latin typeface="Verdana"/>
                <a:cs typeface="Verdana"/>
              </a:rPr>
              <a:t>M</a:t>
            </a:r>
            <a:r>
              <a:rPr sz="1650" b="1" spc="-5" err="1">
                <a:latin typeface="Verdana"/>
                <a:cs typeface="Verdana"/>
              </a:rPr>
              <a:t>a</a:t>
            </a:r>
            <a:r>
              <a:rPr sz="1650" b="1" err="1">
                <a:latin typeface="Verdana"/>
                <a:cs typeface="Verdana"/>
              </a:rPr>
              <a:t>terialise</a:t>
            </a:r>
            <a:r>
              <a:rPr sz="1650" b="1" spc="-90">
                <a:latin typeface="Verdana"/>
                <a:cs typeface="Verdana"/>
              </a:rPr>
              <a:t> </a:t>
            </a:r>
            <a:r>
              <a:rPr sz="1650" b="1" spc="15">
                <a:latin typeface="Verdana"/>
                <a:cs typeface="Verdana"/>
              </a:rPr>
              <a:t>emotions</a:t>
            </a:r>
            <a:r>
              <a:rPr sz="1650" spc="-90">
                <a:latin typeface="Verdana"/>
                <a:cs typeface="Verdana"/>
              </a:rPr>
              <a:t> </a:t>
            </a:r>
            <a:r>
              <a:rPr sz="1650">
                <a:latin typeface="Lucida Sans Unicode"/>
                <a:cs typeface="Lucida Sans Unicode"/>
              </a:rPr>
              <a:t>th</a:t>
            </a:r>
            <a:r>
              <a:rPr sz="1650" spc="-45">
                <a:latin typeface="Lucida Sans Unicode"/>
                <a:cs typeface="Lucida Sans Unicode"/>
              </a:rPr>
              <a:t>r</a:t>
            </a:r>
            <a:r>
              <a:rPr sz="1650" spc="15">
                <a:latin typeface="Lucida Sans Unicode"/>
                <a:cs typeface="Lucida Sans Unicode"/>
              </a:rPr>
              <a:t>ough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lang="it-IT" sz="1650" spc="15">
                <a:latin typeface="Lucida Sans Unicode"/>
                <a:cs typeface="Lucida Sans Unicode"/>
              </a:rPr>
              <a:t>p</a:t>
            </a:r>
            <a:r>
              <a:rPr lang="it-IT" sz="1650" spc="-10">
                <a:latin typeface="Lucida Sans Unicode"/>
                <a:cs typeface="Lucida Sans Unicode"/>
              </a:rPr>
              <a:t>h</a:t>
            </a:r>
            <a:r>
              <a:rPr lang="it-IT" sz="1650" spc="80">
                <a:latin typeface="Lucida Sans Unicode"/>
                <a:cs typeface="Lucida Sans Unicode"/>
              </a:rPr>
              <a:t>y</a:t>
            </a:r>
            <a:r>
              <a:rPr lang="it-IT" sz="1650" spc="-5">
                <a:latin typeface="Lucida Sans Unicode"/>
                <a:cs typeface="Lucida Sans Unicode"/>
              </a:rPr>
              <a:t>sical</a:t>
            </a:r>
            <a:r>
              <a:rPr sz="1650" spc="-40">
                <a:latin typeface="Lucida Sans Unicode"/>
                <a:cs typeface="Lucida Sans Unicode"/>
              </a:rPr>
              <a:t> </a:t>
            </a:r>
            <a:r>
              <a:rPr sz="1650" spc="30">
                <a:latin typeface="Lucida Sans Unicode"/>
                <a:cs typeface="Lucida Sans Unicode"/>
              </a:rPr>
              <a:t>object</a:t>
            </a:r>
            <a:r>
              <a:rPr sz="1650" spc="-40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or</a:t>
            </a:r>
            <a:r>
              <a:rPr sz="1650" spc="-40">
                <a:latin typeface="Lucida Sans Unicode"/>
                <a:cs typeface="Lucida Sans Unicode"/>
              </a:rPr>
              <a:t> </a:t>
            </a:r>
            <a:r>
              <a:rPr sz="1650">
                <a:latin typeface="Lucida Sans Unicode"/>
                <a:cs typeface="Lucida Sans Unicode"/>
              </a:rPr>
              <a:t>intangible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tangible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444469" y="6599102"/>
            <a:ext cx="3736975" cy="77393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650" spc="-285">
                <a:latin typeface="Lucida Sans Unicode"/>
                <a:cs typeface="Lucida Sans Unicode"/>
              </a:rPr>
              <a:t>-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65">
                <a:latin typeface="Lucida Sans Unicode"/>
                <a:cs typeface="Lucida Sans Unicode"/>
              </a:rPr>
              <a:t>Engage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the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>
                <a:latin typeface="Lucida Sans Unicode"/>
                <a:cs typeface="Lucida Sans Unicode"/>
              </a:rPr>
              <a:t>child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-40">
                <a:latin typeface="Lucida Sans Unicode"/>
                <a:cs typeface="Lucida Sans Unicode"/>
              </a:rPr>
              <a:t>in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the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-10">
                <a:latin typeface="Lucida Sans Unicode"/>
                <a:cs typeface="Lucida Sans Unicode"/>
              </a:rPr>
              <a:t>e</a:t>
            </a:r>
            <a:r>
              <a:rPr sz="1650" spc="5">
                <a:latin typeface="Lucida Sans Unicode"/>
                <a:cs typeface="Lucida Sans Unicode"/>
              </a:rPr>
              <a:t>xperien</a:t>
            </a:r>
            <a:r>
              <a:rPr sz="1650" spc="-20">
                <a:latin typeface="Lucida Sans Unicode"/>
                <a:cs typeface="Lucida Sans Unicode"/>
              </a:rPr>
              <a:t>c</a:t>
            </a:r>
            <a:r>
              <a:rPr sz="1650" spc="30">
                <a:latin typeface="Lucida Sans Unicode"/>
                <a:cs typeface="Lucida Sans Unicode"/>
              </a:rPr>
              <a:t>e</a:t>
            </a:r>
            <a:r>
              <a:rPr lang="it-IT" sz="1650" spc="30">
                <a:latin typeface="Lucida Sans Unicode"/>
                <a:cs typeface="Lucida Sans Unicode"/>
              </a:rPr>
              <a:t> </a:t>
            </a:r>
            <a:r>
              <a:rPr sz="1650" spc="30">
                <a:latin typeface="Lucida Sans Unicode"/>
                <a:cs typeface="Lucida Sans Unicode"/>
              </a:rPr>
              <a:t> </a:t>
            </a:r>
            <a:r>
              <a:rPr sz="1650" spc="5">
                <a:latin typeface="Lucida Sans Unicode"/>
                <a:cs typeface="Lucida Sans Unicode"/>
              </a:rPr>
              <a:t>through</a:t>
            </a:r>
            <a:r>
              <a:rPr sz="1650" b="1" spc="-35">
                <a:latin typeface="Lucida Sans Unicode"/>
                <a:cs typeface="Lucida Sans Unicode"/>
              </a:rPr>
              <a:t> </a:t>
            </a:r>
            <a:r>
              <a:rPr sz="1650" b="1">
                <a:latin typeface="Verdana"/>
                <a:cs typeface="Verdana"/>
              </a:rPr>
              <a:t>interactive</a:t>
            </a:r>
            <a:r>
              <a:rPr sz="1650" b="1" spc="-95">
                <a:latin typeface="Verdana"/>
                <a:cs typeface="Verdana"/>
              </a:rPr>
              <a:t> </a:t>
            </a:r>
            <a:r>
              <a:rPr sz="1650" b="1" spc="10">
                <a:latin typeface="Verdana"/>
                <a:cs typeface="Verdana"/>
              </a:rPr>
              <a:t>activites</a:t>
            </a:r>
            <a:endParaRPr lang="it-IT" sz="1650" b="1">
              <a:latin typeface="Verdana"/>
              <a:ea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444469" y="7353006"/>
            <a:ext cx="3473450" cy="77393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lang="it-IT" sz="1650" spc="-285">
                <a:latin typeface="Lucida Sans Unicode"/>
                <a:cs typeface="Lucida Sans Unicode"/>
              </a:rPr>
              <a:t>-</a:t>
            </a:r>
            <a:r>
              <a:rPr lang="it-IT" sz="1650" spc="-30">
                <a:latin typeface="Lucida Sans Unicode"/>
                <a:cs typeface="Lucida Sans Unicode"/>
              </a:rPr>
              <a:t> </a:t>
            </a:r>
            <a:r>
              <a:rPr lang="it-IT" sz="1650" b="1" spc="25">
                <a:latin typeface="Verdana"/>
                <a:ea typeface="Verdana"/>
                <a:cs typeface="Verdana"/>
              </a:rPr>
              <a:t>Divide</a:t>
            </a:r>
            <a:r>
              <a:rPr lang="it-IT" sz="1650" b="1" spc="-90">
                <a:latin typeface="Verdana"/>
                <a:ea typeface="Verdana"/>
                <a:cs typeface="Verdana"/>
              </a:rPr>
              <a:t> </a:t>
            </a:r>
            <a:r>
              <a:rPr lang="it-IT" sz="1650" b="1" spc="10">
                <a:latin typeface="Verdana"/>
                <a:ea typeface="Verdana"/>
                <a:cs typeface="Verdana"/>
              </a:rPr>
              <a:t>each</a:t>
            </a:r>
            <a:r>
              <a:rPr lang="it-IT" sz="1650" b="1" spc="-90">
                <a:latin typeface="Verdana"/>
                <a:ea typeface="Verdana"/>
                <a:cs typeface="Verdana"/>
              </a:rPr>
              <a:t> </a:t>
            </a:r>
            <a:r>
              <a:rPr lang="it-IT" sz="1650" b="1" spc="15">
                <a:latin typeface="Verdana"/>
                <a:ea typeface="Verdana"/>
                <a:cs typeface="Verdana"/>
              </a:rPr>
              <a:t>activities</a:t>
            </a:r>
            <a:r>
              <a:rPr lang="it-IT" sz="1650" b="1" spc="-90">
                <a:latin typeface="Verdana"/>
                <a:ea typeface="Verdana"/>
                <a:cs typeface="Verdana"/>
              </a:rPr>
              <a:t> </a:t>
            </a:r>
            <a:r>
              <a:rPr lang="it-IT" sz="1650" b="1" spc="-5">
                <a:latin typeface="Verdana"/>
                <a:ea typeface="Verdana"/>
                <a:cs typeface="Verdana"/>
              </a:rPr>
              <a:t>in</a:t>
            </a:r>
            <a:r>
              <a:rPr lang="it-IT" sz="1650" b="1" spc="-90">
                <a:latin typeface="Verdana"/>
                <a:ea typeface="Verdana"/>
                <a:cs typeface="Verdana"/>
              </a:rPr>
              <a:t> </a:t>
            </a:r>
            <a:r>
              <a:rPr lang="it-IT" sz="1650" b="1" spc="-15">
                <a:latin typeface="Verdana"/>
                <a:ea typeface="Verdana"/>
                <a:cs typeface="Verdana"/>
              </a:rPr>
              <a:t>s</a:t>
            </a:r>
            <a:r>
              <a:rPr lang="it-IT" sz="1650" b="1" spc="-60">
                <a:latin typeface="Verdana"/>
                <a:ea typeface="Verdana"/>
                <a:cs typeface="Verdana"/>
              </a:rPr>
              <a:t>e</a:t>
            </a:r>
            <a:r>
              <a:rPr lang="it-IT" sz="1650" b="1" spc="-50">
                <a:latin typeface="Verdana"/>
                <a:ea typeface="Verdana"/>
                <a:cs typeface="Verdana"/>
              </a:rPr>
              <a:t>v</a:t>
            </a:r>
            <a:r>
              <a:rPr lang="it-IT" sz="1650" b="1" spc="-10">
                <a:latin typeface="Verdana"/>
                <a:ea typeface="Verdana"/>
                <a:cs typeface="Verdana"/>
              </a:rPr>
              <a:t>e</a:t>
            </a:r>
            <a:r>
              <a:rPr lang="it-IT" sz="1650" b="1" spc="-50">
                <a:latin typeface="Verdana"/>
                <a:ea typeface="Verdana"/>
                <a:cs typeface="Verdana"/>
              </a:rPr>
              <a:t>r</a:t>
            </a:r>
            <a:r>
              <a:rPr lang="it-IT" sz="1650" b="1" spc="-5">
                <a:latin typeface="Verdana"/>
                <a:ea typeface="Verdana"/>
                <a:cs typeface="Verdana"/>
              </a:rPr>
              <a:t>al  </a:t>
            </a:r>
            <a:r>
              <a:rPr lang="it-IT" sz="1650" b="1">
                <a:latin typeface="Verdana"/>
                <a:ea typeface="Verdana"/>
                <a:cs typeface="Verdana"/>
              </a:rPr>
              <a:t>substeps</a:t>
            </a:r>
            <a:r>
              <a:rPr lang="it-IT" sz="1650" spc="-95">
                <a:latin typeface="Verdana"/>
                <a:ea typeface="Verdana"/>
                <a:cs typeface="Verdana"/>
              </a:rPr>
              <a:t> </a:t>
            </a:r>
            <a:r>
              <a:rPr lang="it-IT" sz="1650" spc="25">
                <a:latin typeface="Lucida Sans Unicode"/>
                <a:cs typeface="Lucida Sans Unicode"/>
              </a:rPr>
              <a:t>to</a:t>
            </a:r>
            <a:r>
              <a:rPr lang="it-IT" sz="1650" spc="-30">
                <a:latin typeface="Lucida Sans Unicode"/>
                <a:cs typeface="Lucida Sans Unicode"/>
              </a:rPr>
              <a:t> </a:t>
            </a:r>
            <a:r>
              <a:rPr lang="it-IT" sz="1650" spc="40">
                <a:latin typeface="Lucida Sans Unicode"/>
                <a:cs typeface="Lucida Sans Unicode"/>
              </a:rPr>
              <a:t>adopt</a:t>
            </a:r>
            <a:r>
              <a:rPr lang="it-IT" sz="1650" spc="-30">
                <a:latin typeface="Lucida Sans Unicode"/>
                <a:cs typeface="Lucida Sans Unicode"/>
              </a:rPr>
              <a:t> </a:t>
            </a:r>
            <a:r>
              <a:rPr lang="it-IT" sz="1650" spc="-35">
                <a:latin typeface="Lucida Sans Unicode"/>
                <a:cs typeface="Lucida Sans Unicode"/>
              </a:rPr>
              <a:t>child’s</a:t>
            </a:r>
            <a:r>
              <a:rPr lang="it-IT" sz="1650" spc="-30">
                <a:latin typeface="Lucida Sans Unicode"/>
                <a:cs typeface="Lucida Sans Unicode"/>
              </a:rPr>
              <a:t> </a:t>
            </a:r>
            <a:r>
              <a:rPr lang="it-IT" sz="1650" spc="5">
                <a:latin typeface="Lucida Sans Unicode"/>
                <a:cs typeface="Lucida Sans Unicode"/>
              </a:rPr>
              <a:t>pace.</a:t>
            </a:r>
            <a:endParaRPr lang="it-IT" sz="1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331128" y="6131368"/>
            <a:ext cx="0" cy="323215"/>
          </a:xfrm>
          <a:custGeom>
            <a:avLst/>
            <a:gdLst/>
            <a:ahLst/>
            <a:cxnLst/>
            <a:rect l="l" t="t" r="r" b="b"/>
            <a:pathLst>
              <a:path h="323214">
                <a:moveTo>
                  <a:pt x="0" y="0"/>
                </a:moveTo>
                <a:lnTo>
                  <a:pt x="0" y="322785"/>
                </a:lnTo>
              </a:path>
            </a:pathLst>
          </a:custGeom>
          <a:ln w="20941">
            <a:solidFill>
              <a:srgbClr val="0264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074899" y="597413"/>
            <a:ext cx="0" cy="337820"/>
          </a:xfrm>
          <a:custGeom>
            <a:avLst/>
            <a:gdLst/>
            <a:ahLst/>
            <a:cxnLst/>
            <a:rect l="l" t="t" r="r" b="b"/>
            <a:pathLst>
              <a:path h="337819">
                <a:moveTo>
                  <a:pt x="0" y="0"/>
                </a:moveTo>
                <a:lnTo>
                  <a:pt x="0" y="337623"/>
                </a:lnTo>
              </a:path>
            </a:pathLst>
          </a:custGeom>
          <a:ln w="20941">
            <a:solidFill>
              <a:srgbClr val="0264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39740" y="2819921"/>
            <a:ext cx="3507826" cy="1163780"/>
          </a:xfrm>
          <a:prstGeom prst="rect">
            <a:avLst/>
          </a:prstGeom>
        </p:spPr>
        <p:txBody>
          <a:bodyPr vert="horz" wrap="square" lIns="0" tIns="1771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lang="it-IT" sz="4100" b="1" spc="135">
                <a:solidFill>
                  <a:srgbClr val="026496"/>
                </a:solidFill>
                <a:latin typeface="Verdana"/>
                <a:cs typeface="Verdana"/>
              </a:rPr>
              <a:t>UX</a:t>
            </a:r>
            <a:r>
              <a:rPr lang="it-IT" sz="4100" b="1" spc="-28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lang="it-IT" sz="4100" b="1" spc="65">
                <a:solidFill>
                  <a:srgbClr val="026496"/>
                </a:solidFill>
                <a:latin typeface="Verdana"/>
                <a:cs typeface="Verdana"/>
              </a:rPr>
              <a:t>design</a:t>
            </a:r>
            <a:endParaRPr lang="it-IT" sz="4100" b="1">
              <a:latin typeface="Verdana"/>
              <a:ea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it-IT" sz="1800" b="1" spc="5">
                <a:solidFill>
                  <a:srgbClr val="026496"/>
                </a:solidFill>
                <a:latin typeface="Verdana"/>
                <a:cs typeface="Verdana"/>
              </a:rPr>
              <a:t>Research</a:t>
            </a:r>
            <a:r>
              <a:rPr lang="it-IT" sz="1800" b="1" spc="-11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lang="it-IT" sz="1800" b="1" spc="-50">
                <a:solidFill>
                  <a:srgbClr val="026496"/>
                </a:solidFill>
                <a:latin typeface="Verdana"/>
                <a:cs typeface="Verdana"/>
              </a:rPr>
              <a:t>&amp;</a:t>
            </a:r>
            <a:r>
              <a:rPr lang="it-IT" sz="1800" b="1" spc="-10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lang="it-IT" sz="1800" b="1" spc="15">
                <a:solidFill>
                  <a:srgbClr val="026496"/>
                </a:solidFill>
                <a:latin typeface="Verdana"/>
                <a:cs typeface="Verdana"/>
              </a:rPr>
              <a:t>scenario</a:t>
            </a:r>
            <a:endParaRPr lang="it-IT" sz="1800" b="1">
              <a:latin typeface="Verdana"/>
              <a:ea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39740" y="4253747"/>
            <a:ext cx="5612130" cy="52832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650" spc="-285">
                <a:latin typeface="Lucida Sans Unicode"/>
                <a:cs typeface="Lucida Sans Unicode"/>
              </a:rPr>
              <a:t>-</a:t>
            </a:r>
            <a:r>
              <a:rPr lang="it-IT" sz="1650" b="1" spc="-254">
                <a:latin typeface="Lucida Sans Unicode"/>
                <a:cs typeface="Lucida Sans Unicode"/>
              </a:rPr>
              <a:t> </a:t>
            </a:r>
            <a:r>
              <a:rPr lang="it-IT" sz="1650" b="1" spc="20">
                <a:latin typeface="Verdana"/>
                <a:cs typeface="Verdana"/>
              </a:rPr>
              <a:t>Digital</a:t>
            </a:r>
            <a:r>
              <a:rPr lang="it-IT" sz="1650" b="1" spc="-85">
                <a:latin typeface="Verdana"/>
                <a:cs typeface="Verdana"/>
              </a:rPr>
              <a:t> </a:t>
            </a:r>
            <a:r>
              <a:rPr lang="it-IT" sz="1650" b="1" spc="5" err="1">
                <a:latin typeface="Verdana"/>
                <a:cs typeface="Verdana"/>
              </a:rPr>
              <a:t>ethnography</a:t>
            </a:r>
            <a:r>
              <a:rPr sz="1650" spc="-80">
                <a:latin typeface="Verdana"/>
                <a:cs typeface="Verdana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to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40" err="1">
                <a:latin typeface="Lucida Sans Unicode"/>
                <a:cs typeface="Lucida Sans Unicode"/>
              </a:rPr>
              <a:t>try</a:t>
            </a:r>
            <a:r>
              <a:rPr sz="1650" spc="-20">
                <a:latin typeface="Lucida Sans Unicode"/>
                <a:cs typeface="Lucida Sans Unicode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to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sz="1650" spc="10" err="1">
                <a:latin typeface="Lucida Sans Unicode"/>
                <a:cs typeface="Lucida Sans Unicode"/>
              </a:rPr>
              <a:t>understand</a:t>
            </a:r>
            <a:r>
              <a:rPr sz="1650" spc="-20">
                <a:latin typeface="Lucida Sans Unicode"/>
                <a:cs typeface="Lucida Sans Unicode"/>
              </a:rPr>
              <a:t> </a:t>
            </a:r>
            <a:r>
              <a:rPr sz="1650" spc="-35" err="1">
                <a:latin typeface="Lucida Sans Unicode"/>
                <a:cs typeface="Lucida Sans Unicode"/>
              </a:rPr>
              <a:t>child’s</a:t>
            </a:r>
            <a:r>
              <a:rPr sz="1650" spc="-25">
                <a:latin typeface="Lucida Sans Unicode"/>
                <a:cs typeface="Lucida Sans Unicode"/>
              </a:rPr>
              <a:t> </a:t>
            </a:r>
            <a:r>
              <a:rPr lang="it-IT" sz="1650" spc="-55">
                <a:latin typeface="Lucida Sans Unicode"/>
                <a:cs typeface="Lucida Sans Unicode"/>
              </a:rPr>
              <a:t>per</a:t>
            </a:r>
            <a:r>
              <a:rPr sz="1650" spc="-509">
                <a:latin typeface="Lucida Sans Unicode"/>
                <a:cs typeface="Lucida Sans Unicode"/>
              </a:rPr>
              <a:t> </a:t>
            </a:r>
            <a:r>
              <a:rPr sz="1650" spc="20" err="1">
                <a:latin typeface="Lucida Sans Unicode"/>
                <a:cs typeface="Lucida Sans Unicode"/>
              </a:rPr>
              <a:t>ception</a:t>
            </a:r>
            <a:endParaRPr lang="it-IT" sz="1650" err="1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9740" y="5007651"/>
            <a:ext cx="6068205" cy="103554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60655" indent="-148590">
              <a:lnSpc>
                <a:spcPts val="1980"/>
              </a:lnSpc>
              <a:spcBef>
                <a:spcPts val="95"/>
              </a:spcBef>
              <a:buChar char="-"/>
              <a:tabLst>
                <a:tab pos="161290" algn="l"/>
              </a:tabLst>
            </a:pPr>
            <a:r>
              <a:rPr sz="1650" spc="5">
                <a:latin typeface="Lucida Sans Unicode"/>
                <a:cs typeface="Lucida Sans Unicode"/>
              </a:rPr>
              <a:t>The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story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-45">
                <a:latin typeface="Lucida Sans Unicode"/>
                <a:cs typeface="Lucida Sans Unicode"/>
              </a:rPr>
              <a:t>is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divided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-45">
                <a:latin typeface="Lucida Sans Unicode"/>
                <a:cs typeface="Lucida Sans Unicode"/>
              </a:rPr>
              <a:t>is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three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15">
                <a:latin typeface="Lucida Sans Unicode"/>
                <a:cs typeface="Lucida Sans Unicode"/>
              </a:rPr>
              <a:t>parts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-130">
                <a:latin typeface="Lucida Sans Unicode"/>
                <a:cs typeface="Lucida Sans Unicode"/>
              </a:rPr>
              <a:t>:</a:t>
            </a:r>
            <a:endParaRPr sz="1650">
              <a:latin typeface="Lucida Sans Unicode"/>
              <a:cs typeface="Lucida Sans Unicode"/>
            </a:endParaRPr>
          </a:p>
          <a:p>
            <a:pPr marL="537845" lvl="1" indent="-149225">
              <a:lnSpc>
                <a:spcPts val="1980"/>
              </a:lnSpc>
              <a:buChar char="-"/>
              <a:tabLst>
                <a:tab pos="538480" algn="l"/>
              </a:tabLst>
            </a:pPr>
            <a:r>
              <a:rPr sz="1650" spc="50">
                <a:latin typeface="Lucida Sans Unicode"/>
                <a:cs typeface="Lucida Sans Unicode"/>
              </a:rPr>
              <a:t>Open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domain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b="1" spc="5">
                <a:latin typeface="Verdana"/>
                <a:cs typeface="Verdana"/>
              </a:rPr>
              <a:t>conversation</a:t>
            </a:r>
            <a:r>
              <a:rPr sz="1650" spc="-95">
                <a:latin typeface="Verdana"/>
                <a:cs typeface="Verdana"/>
              </a:rPr>
              <a:t> </a:t>
            </a:r>
            <a:r>
              <a:rPr sz="1650" spc="5">
                <a:latin typeface="Lucida Sans Unicode"/>
                <a:cs typeface="Lucida Sans Unicode"/>
              </a:rPr>
              <a:t>(listen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and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35">
                <a:latin typeface="Lucida Sans Unicode"/>
                <a:cs typeface="Lucida Sans Unicode"/>
              </a:rPr>
              <a:t>speak)</a:t>
            </a:r>
            <a:endParaRPr sz="1650">
              <a:latin typeface="Lucida Sans Unicode"/>
              <a:cs typeface="Lucida Sans Unicode"/>
            </a:endParaRPr>
          </a:p>
          <a:p>
            <a:pPr marL="537845" lvl="1" indent="-149225">
              <a:lnSpc>
                <a:spcPts val="1980"/>
              </a:lnSpc>
              <a:buFont typeface="Lucida Sans Unicode"/>
              <a:buChar char="-"/>
              <a:tabLst>
                <a:tab pos="538480" algn="l"/>
              </a:tabLst>
            </a:pPr>
            <a:r>
              <a:rPr sz="1650" b="1" spc="-5">
                <a:latin typeface="Verdana"/>
                <a:cs typeface="Verdana"/>
              </a:rPr>
              <a:t>Story</a:t>
            </a:r>
            <a:r>
              <a:rPr sz="1650" b="1" spc="-100">
                <a:latin typeface="Verdana"/>
                <a:cs typeface="Verdana"/>
              </a:rPr>
              <a:t> </a:t>
            </a:r>
            <a:r>
              <a:rPr sz="1650" b="1" spc="10">
                <a:latin typeface="Verdana"/>
                <a:cs typeface="Verdana"/>
              </a:rPr>
              <a:t>and</a:t>
            </a:r>
            <a:r>
              <a:rPr sz="1650" b="1" spc="-100">
                <a:latin typeface="Verdana"/>
                <a:cs typeface="Verdana"/>
              </a:rPr>
              <a:t> </a:t>
            </a:r>
            <a:r>
              <a:rPr sz="1650" b="1" spc="15">
                <a:latin typeface="Verdana"/>
                <a:cs typeface="Verdana"/>
              </a:rPr>
              <a:t>activities</a:t>
            </a:r>
            <a:r>
              <a:rPr sz="1650" spc="-100">
                <a:latin typeface="Verdana"/>
                <a:cs typeface="Verdana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(understand</a:t>
            </a:r>
            <a:r>
              <a:rPr sz="1650" spc="-40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and</a:t>
            </a:r>
            <a:r>
              <a:rPr sz="1650" spc="-40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empathize</a:t>
            </a:r>
            <a:endParaRPr sz="1650">
              <a:latin typeface="Lucida Sans Unicode"/>
              <a:cs typeface="Lucida Sans Unicode"/>
            </a:endParaRPr>
          </a:p>
          <a:p>
            <a:pPr marL="537845" lvl="1" indent="-149225">
              <a:lnSpc>
                <a:spcPct val="100000"/>
              </a:lnSpc>
              <a:buFont typeface="Lucida Sans Unicode"/>
              <a:buChar char="-"/>
              <a:tabLst>
                <a:tab pos="538480" algn="l"/>
              </a:tabLst>
            </a:pPr>
            <a:r>
              <a:rPr lang="it-IT" sz="1650" b="1" spc="20">
                <a:latin typeface="Verdana"/>
                <a:cs typeface="Verdana"/>
              </a:rPr>
              <a:t>Conclusion</a:t>
            </a:r>
            <a:r>
              <a:rPr lang="it-IT" sz="1650" b="1" spc="-95">
                <a:latin typeface="Verdana"/>
                <a:cs typeface="Verdana"/>
              </a:rPr>
              <a:t> </a:t>
            </a:r>
            <a:r>
              <a:rPr lang="it-IT" sz="1650" b="1" spc="10">
                <a:latin typeface="Verdana"/>
                <a:cs typeface="Verdana"/>
              </a:rPr>
              <a:t>and</a:t>
            </a:r>
            <a:r>
              <a:rPr lang="it-IT" sz="1650" b="1" spc="-90">
                <a:latin typeface="Verdana"/>
                <a:cs typeface="Verdana"/>
              </a:rPr>
              <a:t> </a:t>
            </a:r>
            <a:r>
              <a:rPr lang="it-IT" sz="1650" b="1" spc="35">
                <a:latin typeface="Verdana"/>
                <a:cs typeface="Verdana"/>
              </a:rPr>
              <a:t>toolbox</a:t>
            </a:r>
            <a:r>
              <a:rPr sz="1650" spc="-90">
                <a:latin typeface="Verdana"/>
                <a:cs typeface="Verdana"/>
              </a:rPr>
              <a:t> </a:t>
            </a:r>
            <a:r>
              <a:rPr sz="1650" spc="25">
                <a:latin typeface="Lucida Sans Unicode"/>
                <a:cs typeface="Lucida Sans Unicode"/>
              </a:rPr>
              <a:t>(learn</a:t>
            </a:r>
            <a:r>
              <a:rPr sz="1650" spc="-35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and</a:t>
            </a:r>
            <a:r>
              <a:rPr sz="1650" spc="-30">
                <a:latin typeface="Lucida Sans Unicode"/>
                <a:cs typeface="Lucida Sans Unicode"/>
              </a:rPr>
              <a:t> </a:t>
            </a:r>
            <a:r>
              <a:rPr sz="1650" spc="15">
                <a:latin typeface="Lucida Sans Unicode"/>
                <a:cs typeface="Lucida Sans Unicode"/>
              </a:rPr>
              <a:t>reuse)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39740" y="6285158"/>
            <a:ext cx="4148914" cy="129202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60655" indent="-148590">
              <a:lnSpc>
                <a:spcPts val="1980"/>
              </a:lnSpc>
              <a:spcBef>
                <a:spcPts val="95"/>
              </a:spcBef>
              <a:buChar char="-"/>
              <a:tabLst>
                <a:tab pos="161290" algn="l"/>
              </a:tabLst>
            </a:pPr>
            <a:r>
              <a:rPr sz="1650" spc="-10">
                <a:latin typeface="Lucida Sans Unicode"/>
                <a:cs typeface="Lucida Sans Unicode"/>
              </a:rPr>
              <a:t>Multiple</a:t>
            </a:r>
            <a:r>
              <a:rPr sz="1650" spc="-45">
                <a:latin typeface="Lucida Sans Unicode"/>
                <a:cs typeface="Lucida Sans Unicode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interactive</a:t>
            </a:r>
            <a:r>
              <a:rPr sz="1650" spc="-45">
                <a:latin typeface="Lucida Sans Unicode"/>
                <a:cs typeface="Lucida Sans Unicode"/>
              </a:rPr>
              <a:t> </a:t>
            </a:r>
            <a:r>
              <a:rPr sz="1650" spc="20">
                <a:latin typeface="Lucida Sans Unicode"/>
                <a:cs typeface="Lucida Sans Unicode"/>
              </a:rPr>
              <a:t>activites</a:t>
            </a:r>
            <a:r>
              <a:rPr sz="1650" spc="-45">
                <a:latin typeface="Lucida Sans Unicode"/>
                <a:cs typeface="Lucida Sans Unicode"/>
              </a:rPr>
              <a:t> </a:t>
            </a:r>
            <a:r>
              <a:rPr sz="1650" spc="-130">
                <a:latin typeface="Lucida Sans Unicode"/>
                <a:cs typeface="Lucida Sans Unicode"/>
              </a:rPr>
              <a:t>:</a:t>
            </a:r>
            <a:endParaRPr sz="1650">
              <a:latin typeface="Lucida Sans Unicode"/>
              <a:cs typeface="Lucida Sans Unicode"/>
            </a:endParaRPr>
          </a:p>
          <a:p>
            <a:pPr marL="537845" lvl="1" indent="-149225">
              <a:lnSpc>
                <a:spcPts val="1980"/>
              </a:lnSpc>
              <a:buFont typeface="Lucida Sans Unicode"/>
              <a:buChar char="-"/>
              <a:tabLst>
                <a:tab pos="538480" algn="l"/>
              </a:tabLst>
            </a:pPr>
            <a:r>
              <a:rPr lang="it-IT" sz="1650" b="1" spc="20" err="1">
                <a:latin typeface="Verdana"/>
                <a:cs typeface="Verdana"/>
              </a:rPr>
              <a:t>identify</a:t>
            </a:r>
            <a:r>
              <a:rPr sz="1650" spc="-114">
                <a:latin typeface="Verdana"/>
                <a:cs typeface="Verdana"/>
              </a:rPr>
              <a:t> </a:t>
            </a:r>
            <a:r>
              <a:rPr sz="1650" spc="10">
                <a:latin typeface="Lucida Sans Unicode"/>
                <a:cs typeface="Lucida Sans Unicode"/>
              </a:rPr>
              <a:t>an</a:t>
            </a:r>
            <a:r>
              <a:rPr sz="1650" spc="-50">
                <a:latin typeface="Lucida Sans Unicode"/>
                <a:cs typeface="Lucida Sans Unicode"/>
              </a:rPr>
              <a:t> </a:t>
            </a:r>
            <a:r>
              <a:rPr sz="1650" spc="15">
                <a:latin typeface="Lucida Sans Unicode"/>
                <a:cs typeface="Lucida Sans Unicode"/>
              </a:rPr>
              <a:t>emotion</a:t>
            </a:r>
            <a:endParaRPr sz="1650">
              <a:latin typeface="Lucida Sans Unicode"/>
              <a:cs typeface="Lucida Sans Unicode"/>
            </a:endParaRPr>
          </a:p>
          <a:p>
            <a:pPr marL="537845" lvl="1" indent="-149225">
              <a:lnSpc>
                <a:spcPts val="1980"/>
              </a:lnSpc>
              <a:buFont typeface="Lucida Sans Unicode"/>
              <a:buChar char="-"/>
              <a:tabLst>
                <a:tab pos="538480" algn="l"/>
              </a:tabLst>
            </a:pPr>
            <a:r>
              <a:rPr sz="1650" b="1" spc="55">
                <a:latin typeface="Trebuchet MS"/>
                <a:cs typeface="Trebuchet MS"/>
              </a:rPr>
              <a:t>self-reflective</a:t>
            </a:r>
            <a:r>
              <a:rPr sz="1650" spc="-20">
                <a:latin typeface="Trebuchet MS"/>
                <a:cs typeface="Trebuchet MS"/>
              </a:rPr>
              <a:t> </a:t>
            </a:r>
            <a:r>
              <a:rPr sz="1650">
                <a:latin typeface="Lucida Sans Unicode"/>
                <a:cs typeface="Lucida Sans Unicode"/>
              </a:rPr>
              <a:t>questions</a:t>
            </a:r>
          </a:p>
          <a:p>
            <a:pPr marL="537845" lvl="1" indent="-149225">
              <a:lnSpc>
                <a:spcPts val="1980"/>
              </a:lnSpc>
              <a:buFont typeface="Lucida Sans Unicode"/>
              <a:buChar char="-"/>
              <a:tabLst>
                <a:tab pos="538480" algn="l"/>
              </a:tabLst>
            </a:pPr>
            <a:r>
              <a:rPr sz="1650" b="1" spc="15">
                <a:latin typeface="Verdana"/>
                <a:cs typeface="Verdana"/>
              </a:rPr>
              <a:t>reaction</a:t>
            </a:r>
            <a:r>
              <a:rPr sz="1650" b="1" spc="-125">
                <a:latin typeface="Verdana"/>
                <a:cs typeface="Verdana"/>
              </a:rPr>
              <a:t> </a:t>
            </a:r>
            <a:r>
              <a:rPr sz="1650" b="1" spc="15">
                <a:latin typeface="Verdana"/>
                <a:cs typeface="Verdana"/>
              </a:rPr>
              <a:t>suggestion</a:t>
            </a:r>
            <a:r>
              <a:rPr sz="1650" spc="-120">
                <a:latin typeface="Verdana"/>
                <a:cs typeface="Verdana"/>
              </a:rPr>
              <a:t> </a:t>
            </a:r>
            <a:r>
              <a:rPr sz="1650" spc="35">
                <a:latin typeface="Lucida Sans Unicode"/>
                <a:cs typeface="Lucida Sans Unicode"/>
              </a:rPr>
              <a:t>activity</a:t>
            </a:r>
            <a:endParaRPr sz="1650">
              <a:latin typeface="Lucida Sans Unicode"/>
              <a:cs typeface="Lucida Sans Unicode"/>
            </a:endParaRPr>
          </a:p>
          <a:p>
            <a:pPr marL="537845" lvl="1" indent="-149225">
              <a:lnSpc>
                <a:spcPct val="100000"/>
              </a:lnSpc>
              <a:buFont typeface="Lucida Sans Unicode"/>
              <a:buChar char="-"/>
              <a:tabLst>
                <a:tab pos="538480" algn="l"/>
              </a:tabLst>
            </a:pPr>
            <a:r>
              <a:rPr lang="it-IT" sz="1650" b="1" spc="10" err="1">
                <a:latin typeface="Verdana"/>
                <a:cs typeface="Verdana"/>
              </a:rPr>
              <a:t>emotion-causing</a:t>
            </a:r>
            <a:r>
              <a:rPr lang="it-IT" sz="1650" b="1" spc="-130">
                <a:latin typeface="Verdana"/>
                <a:cs typeface="Verdana"/>
              </a:rPr>
              <a:t> </a:t>
            </a:r>
            <a:r>
              <a:rPr lang="it-IT" sz="1650" b="1" spc="25">
                <a:latin typeface="Verdana"/>
                <a:cs typeface="Verdana"/>
              </a:rPr>
              <a:t>action</a:t>
            </a:r>
            <a:endParaRPr lang="it-IT" sz="1650" b="1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30745" y="4753889"/>
            <a:ext cx="1167130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660" marR="5080" indent="-61594">
              <a:lnSpc>
                <a:spcPct val="101499"/>
              </a:lnSpc>
              <a:spcBef>
                <a:spcPts val="95"/>
              </a:spcBef>
            </a:pPr>
            <a:r>
              <a:rPr sz="1300" spc="45">
                <a:solidFill>
                  <a:srgbClr val="026496"/>
                </a:solidFill>
                <a:latin typeface="Verdana"/>
                <a:cs typeface="Verdana"/>
              </a:rPr>
              <a:t>Open</a:t>
            </a:r>
            <a:r>
              <a:rPr sz="1300" spc="-6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20">
                <a:solidFill>
                  <a:srgbClr val="026496"/>
                </a:solidFill>
                <a:latin typeface="Verdana"/>
                <a:cs typeface="Verdana"/>
              </a:rPr>
              <a:t>domain  </a:t>
            </a:r>
            <a:r>
              <a:rPr sz="1300" spc="55">
                <a:solidFill>
                  <a:srgbClr val="026496"/>
                </a:solidFill>
                <a:latin typeface="Verdana"/>
                <a:cs typeface="Verdana"/>
              </a:rPr>
              <a:t>c</a:t>
            </a:r>
            <a:r>
              <a:rPr sz="1300" spc="35">
                <a:solidFill>
                  <a:srgbClr val="026496"/>
                </a:solidFill>
                <a:latin typeface="Verdana"/>
                <a:cs typeface="Verdana"/>
              </a:rPr>
              <a:t>o</a:t>
            </a:r>
            <a:r>
              <a:rPr sz="1300" spc="5">
                <a:solidFill>
                  <a:srgbClr val="026496"/>
                </a:solidFill>
                <a:latin typeface="Verdana"/>
                <a:cs typeface="Verdana"/>
              </a:rPr>
              <a:t>n</a:t>
            </a:r>
            <a:r>
              <a:rPr sz="1300" spc="-25">
                <a:solidFill>
                  <a:srgbClr val="026496"/>
                </a:solidFill>
                <a:latin typeface="Verdana"/>
                <a:cs typeface="Verdana"/>
              </a:rPr>
              <a:t>v</a:t>
            </a:r>
            <a:r>
              <a:rPr sz="1300" spc="-5">
                <a:solidFill>
                  <a:srgbClr val="026496"/>
                </a:solidFill>
                <a:latin typeface="Verdana"/>
                <a:cs typeface="Verdana"/>
              </a:rPr>
              <a:t>ers</a:t>
            </a:r>
            <a:r>
              <a:rPr sz="1300" spc="-15">
                <a:solidFill>
                  <a:srgbClr val="026496"/>
                </a:solidFill>
                <a:latin typeface="Verdana"/>
                <a:cs typeface="Verdana"/>
              </a:rPr>
              <a:t>a</a:t>
            </a:r>
            <a:r>
              <a:rPr sz="1300" spc="30">
                <a:solidFill>
                  <a:srgbClr val="026496"/>
                </a:solidFill>
                <a:latin typeface="Verdana"/>
                <a:cs typeface="Verdana"/>
              </a:rPr>
              <a:t>tion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39217" y="1743056"/>
            <a:ext cx="1200785" cy="427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70">
                <a:solidFill>
                  <a:srgbClr val="026496"/>
                </a:solidFill>
                <a:latin typeface="Trebuchet MS"/>
                <a:cs typeface="Trebuchet MS"/>
              </a:rPr>
              <a:t>Self-</a:t>
            </a:r>
            <a:r>
              <a:rPr sz="1300" spc="40">
                <a:solidFill>
                  <a:srgbClr val="026496"/>
                </a:solidFill>
                <a:latin typeface="Trebuchet MS"/>
                <a:cs typeface="Trebuchet MS"/>
              </a:rPr>
              <a:t>r</a:t>
            </a:r>
            <a:r>
              <a:rPr sz="1300" spc="55">
                <a:solidFill>
                  <a:srgbClr val="026496"/>
                </a:solidFill>
                <a:latin typeface="Trebuchet MS"/>
                <a:cs typeface="Trebuchet MS"/>
              </a:rPr>
              <a:t>eflecti</a:t>
            </a:r>
            <a:r>
              <a:rPr sz="1300" spc="25">
                <a:solidFill>
                  <a:srgbClr val="026496"/>
                </a:solidFill>
                <a:latin typeface="Trebuchet MS"/>
                <a:cs typeface="Trebuchet MS"/>
              </a:rPr>
              <a:t>v</a:t>
            </a:r>
            <a:r>
              <a:rPr sz="1300" spc="85">
                <a:solidFill>
                  <a:srgbClr val="026496"/>
                </a:solidFill>
                <a:latin typeface="Trebuchet MS"/>
                <a:cs typeface="Trebuchet MS"/>
              </a:rPr>
              <a:t>e</a:t>
            </a:r>
            <a:endParaRPr sz="1300">
              <a:latin typeface="Trebuchet MS"/>
              <a:cs typeface="Trebuchet MS"/>
            </a:endParaRPr>
          </a:p>
          <a:p>
            <a:pPr marL="374015">
              <a:lnSpc>
                <a:spcPct val="100000"/>
              </a:lnSpc>
              <a:spcBef>
                <a:spcPts val="20"/>
              </a:spcBef>
            </a:pPr>
            <a:r>
              <a:rPr sz="1300" spc="15">
                <a:solidFill>
                  <a:srgbClr val="026496"/>
                </a:solidFill>
                <a:latin typeface="Verdana"/>
                <a:cs typeface="Verdana"/>
              </a:rPr>
              <a:t>que</a:t>
            </a:r>
            <a:r>
              <a:rPr sz="1300">
                <a:solidFill>
                  <a:srgbClr val="026496"/>
                </a:solidFill>
                <a:latin typeface="Verdana"/>
                <a:cs typeface="Verdana"/>
              </a:rPr>
              <a:t>s</a:t>
            </a:r>
            <a:r>
              <a:rPr sz="1300" spc="20">
                <a:solidFill>
                  <a:srgbClr val="026496"/>
                </a:solidFill>
                <a:latin typeface="Verdana"/>
                <a:cs typeface="Verdana"/>
              </a:rPr>
              <a:t>tions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67176" y="8900821"/>
            <a:ext cx="1142365" cy="427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16559">
              <a:lnSpc>
                <a:spcPct val="100000"/>
              </a:lnSpc>
              <a:spcBef>
                <a:spcPts val="120"/>
              </a:spcBef>
            </a:pPr>
            <a:r>
              <a:rPr sz="1300" spc="35">
                <a:solidFill>
                  <a:srgbClr val="026496"/>
                </a:solidFill>
                <a:latin typeface="Verdana"/>
                <a:cs typeface="Verdana"/>
              </a:rPr>
              <a:t>Emotion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300" spc="60">
                <a:solidFill>
                  <a:srgbClr val="026496"/>
                </a:solidFill>
                <a:latin typeface="Trebuchet MS"/>
                <a:cs typeface="Trebuchet MS"/>
              </a:rPr>
              <a:t>identific</a:t>
            </a:r>
            <a:r>
              <a:rPr sz="1300" spc="65">
                <a:solidFill>
                  <a:srgbClr val="026496"/>
                </a:solidFill>
                <a:latin typeface="Trebuchet MS"/>
                <a:cs typeface="Trebuchet MS"/>
              </a:rPr>
              <a:t>a</a:t>
            </a:r>
            <a:r>
              <a:rPr sz="1300" spc="75">
                <a:solidFill>
                  <a:srgbClr val="026496"/>
                </a:solidFill>
                <a:latin typeface="Trebuchet MS"/>
                <a:cs typeface="Trebuchet MS"/>
              </a:rPr>
              <a:t>tion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440205" y="6147630"/>
            <a:ext cx="91630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5">
                <a:solidFill>
                  <a:srgbClr val="026496"/>
                </a:solidFill>
                <a:latin typeface="Verdana"/>
                <a:cs typeface="Verdana"/>
              </a:rPr>
              <a:t>S</a:t>
            </a:r>
            <a:r>
              <a:rPr sz="1300" spc="5">
                <a:solidFill>
                  <a:srgbClr val="026496"/>
                </a:solidFill>
                <a:latin typeface="Verdana"/>
                <a:cs typeface="Verdana"/>
              </a:rPr>
              <a:t>t</a:t>
            </a:r>
            <a:r>
              <a:rPr sz="1300" spc="25">
                <a:solidFill>
                  <a:srgbClr val="026496"/>
                </a:solidFill>
                <a:latin typeface="Verdana"/>
                <a:cs typeface="Verdana"/>
              </a:rPr>
              <a:t>ory</a:t>
            </a:r>
            <a:r>
              <a:rPr sz="1300" spc="-6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15">
                <a:solidFill>
                  <a:srgbClr val="026496"/>
                </a:solidFill>
                <a:latin typeface="Verdana"/>
                <a:cs typeface="Verdana"/>
              </a:rPr>
              <a:t>vi</a:t>
            </a:r>
            <a:r>
              <a:rPr sz="1300" spc="-15">
                <a:solidFill>
                  <a:srgbClr val="026496"/>
                </a:solidFill>
                <a:latin typeface="Verdana"/>
                <a:cs typeface="Verdana"/>
              </a:rPr>
              <a:t>e</a:t>
            </a:r>
            <a:r>
              <a:rPr sz="1300" spc="70">
                <a:solidFill>
                  <a:srgbClr val="026496"/>
                </a:solidFill>
                <a:latin typeface="Verdana"/>
                <a:cs typeface="Verdana"/>
              </a:rPr>
              <a:t>w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457838" y="547356"/>
            <a:ext cx="1545590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77825">
              <a:lnSpc>
                <a:spcPct val="101499"/>
              </a:lnSpc>
              <a:spcBef>
                <a:spcPts val="95"/>
              </a:spcBef>
            </a:pPr>
            <a:r>
              <a:rPr sz="1300" spc="45">
                <a:solidFill>
                  <a:srgbClr val="026496"/>
                </a:solidFill>
                <a:latin typeface="Verdana"/>
                <a:cs typeface="Verdana"/>
              </a:rPr>
              <a:t>Open</a:t>
            </a:r>
            <a:r>
              <a:rPr sz="1300" spc="-6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20">
                <a:solidFill>
                  <a:srgbClr val="026496"/>
                </a:solidFill>
                <a:latin typeface="Verdana"/>
                <a:cs typeface="Verdana"/>
              </a:rPr>
              <a:t>domain  </a:t>
            </a:r>
            <a:r>
              <a:rPr sz="1300" spc="10">
                <a:solidFill>
                  <a:srgbClr val="026496"/>
                </a:solidFill>
                <a:latin typeface="Verdana"/>
                <a:cs typeface="Verdana"/>
              </a:rPr>
              <a:t>conversation</a:t>
            </a:r>
            <a:r>
              <a:rPr sz="1300" spc="-9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20">
                <a:solidFill>
                  <a:srgbClr val="026496"/>
                </a:solidFill>
                <a:latin typeface="Verdana"/>
                <a:cs typeface="Verdana"/>
              </a:rPr>
              <a:t>view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12745" y="10482711"/>
            <a:ext cx="1861820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</a:pPr>
            <a:r>
              <a:rPr sz="1300" spc="20">
                <a:solidFill>
                  <a:srgbClr val="026496"/>
                </a:solidFill>
                <a:latin typeface="Verdana"/>
                <a:cs typeface="Verdana"/>
              </a:rPr>
              <a:t>The </a:t>
            </a:r>
            <a:r>
              <a:rPr sz="1300" spc="35">
                <a:solidFill>
                  <a:srgbClr val="026496"/>
                </a:solidFill>
                <a:latin typeface="Verdana"/>
                <a:cs typeface="Verdana"/>
              </a:rPr>
              <a:t>child </a:t>
            </a:r>
            <a:r>
              <a:rPr sz="1300" spc="20">
                <a:solidFill>
                  <a:srgbClr val="026496"/>
                </a:solidFill>
                <a:latin typeface="Verdana"/>
                <a:cs typeface="Verdana"/>
              </a:rPr>
              <a:t>can </a:t>
            </a:r>
            <a:r>
              <a:rPr sz="1300">
                <a:solidFill>
                  <a:srgbClr val="026496"/>
                </a:solidFill>
                <a:latin typeface="Verdana"/>
                <a:cs typeface="Verdana"/>
              </a:rPr>
              <a:t>answer </a:t>
            </a:r>
            <a:r>
              <a:rPr sz="1300" spc="-44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10">
                <a:solidFill>
                  <a:srgbClr val="026496"/>
                </a:solidFill>
                <a:latin typeface="Verdana"/>
                <a:cs typeface="Verdana"/>
              </a:rPr>
              <a:t>using</a:t>
            </a:r>
            <a:r>
              <a:rPr sz="1300" spc="-8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15">
                <a:solidFill>
                  <a:srgbClr val="026496"/>
                </a:solidFill>
                <a:latin typeface="Verdana"/>
                <a:cs typeface="Verdana"/>
              </a:rPr>
              <a:t>the</a:t>
            </a:r>
            <a:r>
              <a:rPr sz="1300" spc="-8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25">
                <a:solidFill>
                  <a:srgbClr val="026496"/>
                </a:solidFill>
                <a:latin typeface="Verdana"/>
                <a:cs typeface="Verdana"/>
              </a:rPr>
              <a:t>microphone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697606" y="8674782"/>
            <a:ext cx="163004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25">
                <a:solidFill>
                  <a:srgbClr val="026496"/>
                </a:solidFill>
                <a:latin typeface="Verdana"/>
                <a:cs typeface="Verdana"/>
              </a:rPr>
              <a:t>Answer</a:t>
            </a:r>
            <a:r>
              <a:rPr sz="1300" spc="-11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300" spc="20">
                <a:solidFill>
                  <a:srgbClr val="026496"/>
                </a:solidFill>
                <a:latin typeface="Verdana"/>
                <a:cs typeface="Verdana"/>
              </a:rPr>
              <a:t>suggestion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32" name="Immagine 3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66F9521-6DC5-41D2-A0ED-BDE3E975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338" y="448731"/>
            <a:ext cx="8570203" cy="5343199"/>
          </a:xfrm>
          <a:prstGeom prst="rect">
            <a:avLst/>
          </a:prstGeom>
        </p:spPr>
      </p:pic>
      <p:pic>
        <p:nvPicPr>
          <p:cNvPr id="33" name="Immagine 3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034948-61A2-498B-B1F5-D64DC953C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326" y="5802004"/>
            <a:ext cx="8570203" cy="5347776"/>
          </a:xfrm>
          <a:prstGeom prst="rect">
            <a:avLst/>
          </a:prstGeom>
        </p:spPr>
      </p:pic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7DD819B-2AD8-49B3-A9F6-DA28C139FAAE}"/>
              </a:ext>
            </a:extLst>
          </p:cNvPr>
          <p:cNvCxnSpPr/>
          <p:nvPr/>
        </p:nvCxnSpPr>
        <p:spPr>
          <a:xfrm>
            <a:off x="11038948" y="1967138"/>
            <a:ext cx="561218" cy="37388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E7FFA7B7-F540-4F6F-BDEB-51F65F67A38B}"/>
              </a:ext>
            </a:extLst>
          </p:cNvPr>
          <p:cNvCxnSpPr/>
          <p:nvPr/>
        </p:nvCxnSpPr>
        <p:spPr>
          <a:xfrm flipV="1">
            <a:off x="11045917" y="4132751"/>
            <a:ext cx="629195" cy="76555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FCA24A45-1732-45B9-A53E-EB904B38D304}"/>
              </a:ext>
            </a:extLst>
          </p:cNvPr>
          <p:cNvCxnSpPr/>
          <p:nvPr/>
        </p:nvCxnSpPr>
        <p:spPr>
          <a:xfrm flipV="1">
            <a:off x="16734323" y="8822427"/>
            <a:ext cx="782142" cy="88459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91FFD281-D3A8-4204-AD59-71D335CB2AC5}"/>
              </a:ext>
            </a:extLst>
          </p:cNvPr>
          <p:cNvCxnSpPr/>
          <p:nvPr/>
        </p:nvCxnSpPr>
        <p:spPr>
          <a:xfrm flipV="1">
            <a:off x="8466833" y="10393454"/>
            <a:ext cx="2991382" cy="3573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82D621F-B048-468F-BE44-C19DB5D17C03}"/>
              </a:ext>
            </a:extLst>
          </p:cNvPr>
          <p:cNvCxnSpPr/>
          <p:nvPr/>
        </p:nvCxnSpPr>
        <p:spPr>
          <a:xfrm>
            <a:off x="8423396" y="9193194"/>
            <a:ext cx="680177" cy="28885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88480" cy="11308715"/>
            <a:chOff x="0" y="0"/>
            <a:chExt cx="6888480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6888480" cy="11308715"/>
            </a:xfrm>
            <a:custGeom>
              <a:avLst/>
              <a:gdLst/>
              <a:ahLst/>
              <a:cxnLst/>
              <a:rect l="l" t="t" r="r" b="b"/>
              <a:pathLst>
                <a:path w="6888480" h="11308715">
                  <a:moveTo>
                    <a:pt x="6888031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6888031" y="11308556"/>
                  </a:lnTo>
                  <a:lnTo>
                    <a:pt x="6888031" y="0"/>
                  </a:lnTo>
                  <a:close/>
                </a:path>
              </a:pathLst>
            </a:custGeom>
            <a:solidFill>
              <a:srgbClr val="E3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54823" y="6009258"/>
              <a:ext cx="930275" cy="0"/>
            </a:xfrm>
            <a:custGeom>
              <a:avLst/>
              <a:gdLst/>
              <a:ahLst/>
              <a:cxnLst/>
              <a:rect l="l" t="t" r="r" b="b"/>
              <a:pathLst>
                <a:path w="930275">
                  <a:moveTo>
                    <a:pt x="929940" y="0"/>
                  </a:moveTo>
                  <a:lnTo>
                    <a:pt x="0" y="0"/>
                  </a:lnTo>
                </a:path>
              </a:pathLst>
            </a:custGeom>
            <a:ln w="28889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98886" y="5925327"/>
              <a:ext cx="313690" cy="168275"/>
            </a:xfrm>
            <a:custGeom>
              <a:avLst/>
              <a:gdLst/>
              <a:ahLst/>
              <a:cxnLst/>
              <a:rect l="l" t="t" r="r" b="b"/>
              <a:pathLst>
                <a:path w="313689" h="168275">
                  <a:moveTo>
                    <a:pt x="313184" y="0"/>
                  </a:moveTo>
                  <a:lnTo>
                    <a:pt x="0" y="83934"/>
                  </a:lnTo>
                  <a:lnTo>
                    <a:pt x="313184" y="167858"/>
                  </a:lnTo>
                  <a:lnTo>
                    <a:pt x="313184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84763" y="5666731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523"/>
                  </a:lnTo>
                </a:path>
              </a:pathLst>
            </a:custGeom>
            <a:ln w="28889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02891" y="6009258"/>
              <a:ext cx="906780" cy="0"/>
            </a:xfrm>
            <a:custGeom>
              <a:avLst/>
              <a:gdLst/>
              <a:ahLst/>
              <a:cxnLst/>
              <a:rect l="l" t="t" r="r" b="b"/>
              <a:pathLst>
                <a:path w="906780">
                  <a:moveTo>
                    <a:pt x="0" y="0"/>
                  </a:moveTo>
                  <a:lnTo>
                    <a:pt x="906590" y="0"/>
                  </a:lnTo>
                </a:path>
              </a:pathLst>
            </a:custGeom>
            <a:ln w="28889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52238" y="5925330"/>
              <a:ext cx="313690" cy="168275"/>
            </a:xfrm>
            <a:custGeom>
              <a:avLst/>
              <a:gdLst/>
              <a:ahLst/>
              <a:cxnLst/>
              <a:rect l="l" t="t" r="r" b="b"/>
              <a:pathLst>
                <a:path w="313689" h="168275">
                  <a:moveTo>
                    <a:pt x="0" y="0"/>
                  </a:moveTo>
                  <a:lnTo>
                    <a:pt x="0" y="167858"/>
                  </a:lnTo>
                  <a:lnTo>
                    <a:pt x="313184" y="839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02888" y="5666731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523"/>
                  </a:lnTo>
                </a:path>
              </a:pathLst>
            </a:custGeom>
            <a:ln w="28889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84763" y="4598861"/>
              <a:ext cx="0" cy="229870"/>
            </a:xfrm>
            <a:custGeom>
              <a:avLst/>
              <a:gdLst/>
              <a:ahLst/>
              <a:cxnLst/>
              <a:rect l="l" t="t" r="r" b="b"/>
              <a:pathLst>
                <a:path h="229870">
                  <a:moveTo>
                    <a:pt x="0" y="0"/>
                  </a:moveTo>
                  <a:lnTo>
                    <a:pt x="0" y="229794"/>
                  </a:lnTo>
                </a:path>
              </a:pathLst>
            </a:custGeom>
            <a:ln w="28889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00833" y="4771419"/>
              <a:ext cx="168275" cy="313690"/>
            </a:xfrm>
            <a:custGeom>
              <a:avLst/>
              <a:gdLst/>
              <a:ahLst/>
              <a:cxnLst/>
              <a:rect l="l" t="t" r="r" b="b"/>
              <a:pathLst>
                <a:path w="168275" h="313689">
                  <a:moveTo>
                    <a:pt x="167858" y="0"/>
                  </a:moveTo>
                  <a:lnTo>
                    <a:pt x="0" y="0"/>
                  </a:lnTo>
                  <a:lnTo>
                    <a:pt x="83934" y="313184"/>
                  </a:lnTo>
                  <a:lnTo>
                    <a:pt x="167858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70588" y="4598861"/>
              <a:ext cx="1214755" cy="0"/>
            </a:xfrm>
            <a:custGeom>
              <a:avLst/>
              <a:gdLst/>
              <a:ahLst/>
              <a:cxnLst/>
              <a:rect l="l" t="t" r="r" b="b"/>
              <a:pathLst>
                <a:path w="1214754">
                  <a:moveTo>
                    <a:pt x="0" y="0"/>
                  </a:moveTo>
                  <a:lnTo>
                    <a:pt x="1214172" y="0"/>
                  </a:lnTo>
                </a:path>
              </a:pathLst>
            </a:custGeom>
            <a:ln w="28889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02891" y="4598861"/>
              <a:ext cx="0" cy="229870"/>
            </a:xfrm>
            <a:custGeom>
              <a:avLst/>
              <a:gdLst/>
              <a:ahLst/>
              <a:cxnLst/>
              <a:rect l="l" t="t" r="r" b="b"/>
              <a:pathLst>
                <a:path h="229870">
                  <a:moveTo>
                    <a:pt x="0" y="0"/>
                  </a:moveTo>
                  <a:lnTo>
                    <a:pt x="0" y="229794"/>
                  </a:lnTo>
                </a:path>
              </a:pathLst>
            </a:custGeom>
            <a:ln w="28889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18960" y="4771419"/>
              <a:ext cx="168275" cy="313690"/>
            </a:xfrm>
            <a:custGeom>
              <a:avLst/>
              <a:gdLst/>
              <a:ahLst/>
              <a:cxnLst/>
              <a:rect l="l" t="t" r="r" b="b"/>
              <a:pathLst>
                <a:path w="168275" h="313689">
                  <a:moveTo>
                    <a:pt x="167858" y="0"/>
                  </a:moveTo>
                  <a:lnTo>
                    <a:pt x="0" y="0"/>
                  </a:lnTo>
                  <a:lnTo>
                    <a:pt x="83934" y="313184"/>
                  </a:lnTo>
                  <a:lnTo>
                    <a:pt x="167858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02891" y="4598861"/>
              <a:ext cx="1181735" cy="0"/>
            </a:xfrm>
            <a:custGeom>
              <a:avLst/>
              <a:gdLst/>
              <a:ahLst/>
              <a:cxnLst/>
              <a:rect l="l" t="t" r="r" b="b"/>
              <a:pathLst>
                <a:path w="1181735">
                  <a:moveTo>
                    <a:pt x="1181440" y="0"/>
                  </a:moveTo>
                  <a:lnTo>
                    <a:pt x="0" y="0"/>
                  </a:lnTo>
                </a:path>
              </a:pathLst>
            </a:custGeom>
            <a:ln w="28889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402372" y="2917989"/>
            <a:ext cx="2363470" cy="584835"/>
          </a:xfrm>
          <a:prstGeom prst="rect">
            <a:avLst/>
          </a:prstGeom>
          <a:solidFill>
            <a:srgbClr val="E3F3F8"/>
          </a:solidFill>
          <a:ln w="28889">
            <a:solidFill>
              <a:srgbClr val="056598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1100" spc="25">
                <a:solidFill>
                  <a:srgbClr val="231F20"/>
                </a:solidFill>
                <a:latin typeface="Verdana"/>
                <a:cs typeface="Verdana"/>
              </a:rPr>
              <a:t>Describe</a:t>
            </a:r>
            <a:r>
              <a:rPr sz="110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100" spc="-5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10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100" spc="30">
                <a:solidFill>
                  <a:srgbClr val="231F20"/>
                </a:solidFill>
                <a:latin typeface="Verdana"/>
                <a:cs typeface="Verdana"/>
              </a:rPr>
              <a:t>new</a:t>
            </a:r>
            <a:r>
              <a:rPr sz="110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100" spc="-5">
                <a:solidFill>
                  <a:srgbClr val="231F20"/>
                </a:solidFill>
                <a:latin typeface="Verdana"/>
                <a:cs typeface="Verdana"/>
              </a:rPr>
              <a:t>situation.</a:t>
            </a:r>
            <a:endParaRPr sz="1100">
              <a:latin typeface="Verdana"/>
              <a:cs typeface="Verdana"/>
            </a:endParaRPr>
          </a:p>
          <a:p>
            <a:pPr marL="152400" marR="144780" algn="ctr">
              <a:lnSpc>
                <a:spcPct val="103400"/>
              </a:lnSpc>
            </a:pPr>
            <a:r>
              <a:rPr sz="1100" spc="25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110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100" spc="15">
                <a:solidFill>
                  <a:srgbClr val="231F20"/>
                </a:solidFill>
                <a:latin typeface="Verdana"/>
                <a:cs typeface="Verdana"/>
              </a:rPr>
              <a:t>character</a:t>
            </a:r>
            <a:r>
              <a:rPr sz="110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100" spc="10">
                <a:solidFill>
                  <a:srgbClr val="231F20"/>
                </a:solidFill>
                <a:latin typeface="Verdana"/>
                <a:cs typeface="Verdana"/>
              </a:rPr>
              <a:t>expresses</a:t>
            </a:r>
            <a:r>
              <a:rPr sz="1100" spc="-6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100" spc="25">
                <a:solidFill>
                  <a:srgbClr val="231F20"/>
                </a:solidFill>
                <a:latin typeface="Verdana"/>
                <a:cs typeface="Verdana"/>
              </a:rPr>
              <a:t>one </a:t>
            </a:r>
            <a:r>
              <a:rPr sz="1100" spc="-3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100" spc="25">
                <a:solidFill>
                  <a:srgbClr val="231F20"/>
                </a:solidFill>
                <a:latin typeface="Verdana"/>
                <a:cs typeface="Verdana"/>
              </a:rPr>
              <a:t>emotion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44697" y="1224964"/>
            <a:ext cx="872490" cy="872490"/>
          </a:xfrm>
          <a:custGeom>
            <a:avLst/>
            <a:gdLst/>
            <a:ahLst/>
            <a:cxnLst/>
            <a:rect l="l" t="t" r="r" b="b"/>
            <a:pathLst>
              <a:path w="872489" h="872489">
                <a:moveTo>
                  <a:pt x="872182" y="436091"/>
                </a:moveTo>
                <a:lnTo>
                  <a:pt x="869623" y="483609"/>
                </a:lnTo>
                <a:lnTo>
                  <a:pt x="862124" y="529644"/>
                </a:lnTo>
                <a:lnTo>
                  <a:pt x="849950" y="573931"/>
                </a:lnTo>
                <a:lnTo>
                  <a:pt x="833367" y="616204"/>
                </a:lnTo>
                <a:lnTo>
                  <a:pt x="812642" y="656197"/>
                </a:lnTo>
                <a:lnTo>
                  <a:pt x="788040" y="693643"/>
                </a:lnTo>
                <a:lnTo>
                  <a:pt x="759829" y="728277"/>
                </a:lnTo>
                <a:lnTo>
                  <a:pt x="728273" y="759832"/>
                </a:lnTo>
                <a:lnTo>
                  <a:pt x="693638" y="788043"/>
                </a:lnTo>
                <a:lnTo>
                  <a:pt x="656192" y="812644"/>
                </a:lnTo>
                <a:lnTo>
                  <a:pt x="616200" y="833369"/>
                </a:lnTo>
                <a:lnTo>
                  <a:pt x="573927" y="849951"/>
                </a:lnTo>
                <a:lnTo>
                  <a:pt x="529641" y="862124"/>
                </a:lnTo>
                <a:lnTo>
                  <a:pt x="483607" y="869624"/>
                </a:lnTo>
                <a:lnTo>
                  <a:pt x="436091" y="872182"/>
                </a:lnTo>
                <a:lnTo>
                  <a:pt x="388573" y="869624"/>
                </a:lnTo>
                <a:lnTo>
                  <a:pt x="342538" y="862124"/>
                </a:lnTo>
                <a:lnTo>
                  <a:pt x="298251" y="849951"/>
                </a:lnTo>
                <a:lnTo>
                  <a:pt x="255978" y="833369"/>
                </a:lnTo>
                <a:lnTo>
                  <a:pt x="215985" y="812644"/>
                </a:lnTo>
                <a:lnTo>
                  <a:pt x="178539" y="788043"/>
                </a:lnTo>
                <a:lnTo>
                  <a:pt x="143905" y="759832"/>
                </a:lnTo>
                <a:lnTo>
                  <a:pt x="112350" y="728277"/>
                </a:lnTo>
                <a:lnTo>
                  <a:pt x="84139" y="693643"/>
                </a:lnTo>
                <a:lnTo>
                  <a:pt x="59538" y="656197"/>
                </a:lnTo>
                <a:lnTo>
                  <a:pt x="38813" y="616204"/>
                </a:lnTo>
                <a:lnTo>
                  <a:pt x="22231" y="573931"/>
                </a:lnTo>
                <a:lnTo>
                  <a:pt x="10058" y="529644"/>
                </a:lnTo>
                <a:lnTo>
                  <a:pt x="2558" y="483609"/>
                </a:lnTo>
                <a:lnTo>
                  <a:pt x="0" y="436091"/>
                </a:lnTo>
                <a:lnTo>
                  <a:pt x="2558" y="388573"/>
                </a:lnTo>
                <a:lnTo>
                  <a:pt x="10058" y="342538"/>
                </a:lnTo>
                <a:lnTo>
                  <a:pt x="22231" y="298251"/>
                </a:lnTo>
                <a:lnTo>
                  <a:pt x="38813" y="255978"/>
                </a:lnTo>
                <a:lnTo>
                  <a:pt x="59538" y="215985"/>
                </a:lnTo>
                <a:lnTo>
                  <a:pt x="84139" y="178539"/>
                </a:lnTo>
                <a:lnTo>
                  <a:pt x="112350" y="143905"/>
                </a:lnTo>
                <a:lnTo>
                  <a:pt x="143905" y="112350"/>
                </a:lnTo>
                <a:lnTo>
                  <a:pt x="178539" y="84139"/>
                </a:lnTo>
                <a:lnTo>
                  <a:pt x="215985" y="59538"/>
                </a:lnTo>
                <a:lnTo>
                  <a:pt x="255978" y="38813"/>
                </a:lnTo>
                <a:lnTo>
                  <a:pt x="298251" y="22231"/>
                </a:lnTo>
                <a:lnTo>
                  <a:pt x="342538" y="10058"/>
                </a:lnTo>
                <a:lnTo>
                  <a:pt x="388573" y="2558"/>
                </a:lnTo>
                <a:lnTo>
                  <a:pt x="436091" y="0"/>
                </a:lnTo>
                <a:lnTo>
                  <a:pt x="483607" y="2558"/>
                </a:lnTo>
                <a:lnTo>
                  <a:pt x="529641" y="10058"/>
                </a:lnTo>
                <a:lnTo>
                  <a:pt x="573927" y="22231"/>
                </a:lnTo>
                <a:lnTo>
                  <a:pt x="616200" y="38813"/>
                </a:lnTo>
                <a:lnTo>
                  <a:pt x="656192" y="59538"/>
                </a:lnTo>
                <a:lnTo>
                  <a:pt x="693638" y="84139"/>
                </a:lnTo>
                <a:lnTo>
                  <a:pt x="728273" y="112350"/>
                </a:lnTo>
                <a:lnTo>
                  <a:pt x="759829" y="143905"/>
                </a:lnTo>
                <a:lnTo>
                  <a:pt x="788040" y="178539"/>
                </a:lnTo>
                <a:lnTo>
                  <a:pt x="812642" y="215985"/>
                </a:lnTo>
                <a:lnTo>
                  <a:pt x="833367" y="255978"/>
                </a:lnTo>
                <a:lnTo>
                  <a:pt x="849950" y="298251"/>
                </a:lnTo>
                <a:lnTo>
                  <a:pt x="862124" y="342538"/>
                </a:lnTo>
                <a:lnTo>
                  <a:pt x="869623" y="388573"/>
                </a:lnTo>
                <a:lnTo>
                  <a:pt x="872182" y="436091"/>
                </a:lnTo>
                <a:close/>
              </a:path>
            </a:pathLst>
          </a:custGeom>
          <a:ln w="28889">
            <a:solidFill>
              <a:srgbClr val="056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326224" y="1553273"/>
            <a:ext cx="508000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spc="-45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1100" spc="-1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1100" spc="105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1100" spc="45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1100" spc="55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43968" y="9564271"/>
            <a:ext cx="872490" cy="872490"/>
          </a:xfrm>
          <a:custGeom>
            <a:avLst/>
            <a:gdLst/>
            <a:ahLst/>
            <a:cxnLst/>
            <a:rect l="l" t="t" r="r" b="b"/>
            <a:pathLst>
              <a:path w="872489" h="872490">
                <a:moveTo>
                  <a:pt x="872193" y="436091"/>
                </a:moveTo>
                <a:lnTo>
                  <a:pt x="869634" y="483609"/>
                </a:lnTo>
                <a:lnTo>
                  <a:pt x="862134" y="529644"/>
                </a:lnTo>
                <a:lnTo>
                  <a:pt x="849960" y="573930"/>
                </a:lnTo>
                <a:lnTo>
                  <a:pt x="833377" y="616202"/>
                </a:lnTo>
                <a:lnTo>
                  <a:pt x="812652" y="656194"/>
                </a:lnTo>
                <a:lnTo>
                  <a:pt x="788051" y="693639"/>
                </a:lnTo>
                <a:lnTo>
                  <a:pt x="759839" y="728272"/>
                </a:lnTo>
                <a:lnTo>
                  <a:pt x="728283" y="759826"/>
                </a:lnTo>
                <a:lnTo>
                  <a:pt x="693649" y="788037"/>
                </a:lnTo>
                <a:lnTo>
                  <a:pt x="656203" y="812636"/>
                </a:lnTo>
                <a:lnTo>
                  <a:pt x="616210" y="833360"/>
                </a:lnTo>
                <a:lnTo>
                  <a:pt x="573938" y="849941"/>
                </a:lnTo>
                <a:lnTo>
                  <a:pt x="529652" y="862114"/>
                </a:lnTo>
                <a:lnTo>
                  <a:pt x="483617" y="869613"/>
                </a:lnTo>
                <a:lnTo>
                  <a:pt x="436101" y="872172"/>
                </a:lnTo>
                <a:lnTo>
                  <a:pt x="388583" y="869613"/>
                </a:lnTo>
                <a:lnTo>
                  <a:pt x="342548" y="862114"/>
                </a:lnTo>
                <a:lnTo>
                  <a:pt x="298260" y="849941"/>
                </a:lnTo>
                <a:lnTo>
                  <a:pt x="255986" y="833360"/>
                </a:lnTo>
                <a:lnTo>
                  <a:pt x="215993" y="812636"/>
                </a:lnTo>
                <a:lnTo>
                  <a:pt x="178546" y="788037"/>
                </a:lnTo>
                <a:lnTo>
                  <a:pt x="143911" y="759826"/>
                </a:lnTo>
                <a:lnTo>
                  <a:pt x="112354" y="728272"/>
                </a:lnTo>
                <a:lnTo>
                  <a:pt x="84142" y="693639"/>
                </a:lnTo>
                <a:lnTo>
                  <a:pt x="59540" y="656194"/>
                </a:lnTo>
                <a:lnTo>
                  <a:pt x="38815" y="616202"/>
                </a:lnTo>
                <a:lnTo>
                  <a:pt x="22232" y="573930"/>
                </a:lnTo>
                <a:lnTo>
                  <a:pt x="10058" y="529644"/>
                </a:lnTo>
                <a:lnTo>
                  <a:pt x="2559" y="483609"/>
                </a:lnTo>
                <a:lnTo>
                  <a:pt x="0" y="436091"/>
                </a:lnTo>
                <a:lnTo>
                  <a:pt x="2559" y="388571"/>
                </a:lnTo>
                <a:lnTo>
                  <a:pt x="10058" y="342535"/>
                </a:lnTo>
                <a:lnTo>
                  <a:pt x="22232" y="298247"/>
                </a:lnTo>
                <a:lnTo>
                  <a:pt x="38815" y="255973"/>
                </a:lnTo>
                <a:lnTo>
                  <a:pt x="59540" y="215981"/>
                </a:lnTo>
                <a:lnTo>
                  <a:pt x="84142" y="178534"/>
                </a:lnTo>
                <a:lnTo>
                  <a:pt x="112354" y="143901"/>
                </a:lnTo>
                <a:lnTo>
                  <a:pt x="143911" y="112346"/>
                </a:lnTo>
                <a:lnTo>
                  <a:pt x="178546" y="84135"/>
                </a:lnTo>
                <a:lnTo>
                  <a:pt x="215993" y="59535"/>
                </a:lnTo>
                <a:lnTo>
                  <a:pt x="255986" y="38812"/>
                </a:lnTo>
                <a:lnTo>
                  <a:pt x="298260" y="22230"/>
                </a:lnTo>
                <a:lnTo>
                  <a:pt x="342548" y="10057"/>
                </a:lnTo>
                <a:lnTo>
                  <a:pt x="388583" y="2558"/>
                </a:lnTo>
                <a:lnTo>
                  <a:pt x="436101" y="0"/>
                </a:lnTo>
                <a:lnTo>
                  <a:pt x="483617" y="2558"/>
                </a:lnTo>
                <a:lnTo>
                  <a:pt x="529652" y="10057"/>
                </a:lnTo>
                <a:lnTo>
                  <a:pt x="573938" y="22230"/>
                </a:lnTo>
                <a:lnTo>
                  <a:pt x="616210" y="38812"/>
                </a:lnTo>
                <a:lnTo>
                  <a:pt x="656203" y="59535"/>
                </a:lnTo>
                <a:lnTo>
                  <a:pt x="693649" y="84135"/>
                </a:lnTo>
                <a:lnTo>
                  <a:pt x="728283" y="112346"/>
                </a:lnTo>
                <a:lnTo>
                  <a:pt x="759839" y="143901"/>
                </a:lnTo>
                <a:lnTo>
                  <a:pt x="788051" y="178534"/>
                </a:lnTo>
                <a:lnTo>
                  <a:pt x="812652" y="215981"/>
                </a:lnTo>
                <a:lnTo>
                  <a:pt x="833377" y="255973"/>
                </a:lnTo>
                <a:lnTo>
                  <a:pt x="849960" y="298247"/>
                </a:lnTo>
                <a:lnTo>
                  <a:pt x="862134" y="342535"/>
                </a:lnTo>
                <a:lnTo>
                  <a:pt x="869634" y="388571"/>
                </a:lnTo>
                <a:lnTo>
                  <a:pt x="872193" y="436091"/>
                </a:lnTo>
                <a:close/>
              </a:path>
            </a:pathLst>
          </a:custGeom>
          <a:ln w="28889">
            <a:solidFill>
              <a:srgbClr val="056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405444" y="9892574"/>
            <a:ext cx="349250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spc="60">
                <a:solidFill>
                  <a:srgbClr val="231F20"/>
                </a:solidFill>
                <a:latin typeface="Verdana"/>
                <a:cs typeface="Verdana"/>
              </a:rPr>
              <a:t>END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496855" y="2082741"/>
            <a:ext cx="168275" cy="4875530"/>
            <a:chOff x="3496855" y="2082741"/>
            <a:chExt cx="168275" cy="4875530"/>
          </a:xfrm>
        </p:grpSpPr>
        <p:sp>
          <p:nvSpPr>
            <p:cNvPr id="22" name="object 22"/>
            <p:cNvSpPr/>
            <p:nvPr/>
          </p:nvSpPr>
          <p:spPr>
            <a:xfrm>
              <a:off x="3580787" y="2097346"/>
              <a:ext cx="0" cy="566420"/>
            </a:xfrm>
            <a:custGeom>
              <a:avLst/>
              <a:gdLst/>
              <a:ahLst/>
              <a:cxnLst/>
              <a:rect l="l" t="t" r="r" b="b"/>
              <a:pathLst>
                <a:path h="566419">
                  <a:moveTo>
                    <a:pt x="0" y="0"/>
                  </a:moveTo>
                  <a:lnTo>
                    <a:pt x="0" y="565982"/>
                  </a:lnTo>
                </a:path>
              </a:pathLst>
            </a:custGeom>
            <a:ln w="28889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96855" y="2606085"/>
              <a:ext cx="168275" cy="313690"/>
            </a:xfrm>
            <a:custGeom>
              <a:avLst/>
              <a:gdLst/>
              <a:ahLst/>
              <a:cxnLst/>
              <a:rect l="l" t="t" r="r" b="b"/>
              <a:pathLst>
                <a:path w="168275" h="313689">
                  <a:moveTo>
                    <a:pt x="167858" y="0"/>
                  </a:moveTo>
                  <a:lnTo>
                    <a:pt x="0" y="0"/>
                  </a:lnTo>
                  <a:lnTo>
                    <a:pt x="83934" y="313184"/>
                  </a:lnTo>
                  <a:lnTo>
                    <a:pt x="167858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80787" y="6283394"/>
              <a:ext cx="0" cy="419100"/>
            </a:xfrm>
            <a:custGeom>
              <a:avLst/>
              <a:gdLst/>
              <a:ahLst/>
              <a:cxnLst/>
              <a:rect l="l" t="t" r="r" b="b"/>
              <a:pathLst>
                <a:path h="419100">
                  <a:moveTo>
                    <a:pt x="0" y="0"/>
                  </a:moveTo>
                  <a:lnTo>
                    <a:pt x="0" y="418542"/>
                  </a:lnTo>
                </a:path>
              </a:pathLst>
            </a:custGeom>
            <a:ln w="28889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96855" y="6644698"/>
              <a:ext cx="168275" cy="313690"/>
            </a:xfrm>
            <a:custGeom>
              <a:avLst/>
              <a:gdLst/>
              <a:ahLst/>
              <a:cxnLst/>
              <a:rect l="l" t="t" r="r" b="b"/>
              <a:pathLst>
                <a:path w="168275" h="313690">
                  <a:moveTo>
                    <a:pt x="167858" y="0"/>
                  </a:moveTo>
                  <a:lnTo>
                    <a:pt x="0" y="0"/>
                  </a:lnTo>
                  <a:lnTo>
                    <a:pt x="83934" y="313184"/>
                  </a:lnTo>
                  <a:lnTo>
                    <a:pt x="167858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21437" y="5084599"/>
            <a:ext cx="2363470" cy="584835"/>
          </a:xfrm>
          <a:prstGeom prst="rect">
            <a:avLst/>
          </a:prstGeom>
          <a:solidFill>
            <a:srgbClr val="056598"/>
          </a:solidFill>
        </p:spPr>
        <p:txBody>
          <a:bodyPr vert="horz" wrap="square" lIns="0" tIns="94615" rIns="0" bIns="0" rtlCol="0">
            <a:spAutoFit/>
          </a:bodyPr>
          <a:lstStyle/>
          <a:p>
            <a:pPr marL="384175" marR="376555" indent="450850">
              <a:lnSpc>
                <a:spcPct val="103400"/>
              </a:lnSpc>
              <a:spcBef>
                <a:spcPts val="745"/>
              </a:spcBef>
            </a:pPr>
            <a:r>
              <a:rPr sz="1100" spc="35">
                <a:solidFill>
                  <a:srgbClr val="FFFFFF"/>
                </a:solidFill>
                <a:latin typeface="Verdana"/>
                <a:cs typeface="Verdana"/>
              </a:rPr>
              <a:t>Activity </a:t>
            </a:r>
            <a:r>
              <a:rPr sz="1100" spc="-254">
                <a:solidFill>
                  <a:srgbClr val="FFFFFF"/>
                </a:solidFill>
                <a:latin typeface="Verdana"/>
                <a:cs typeface="Verdana"/>
              </a:rPr>
              <a:t>1: </a:t>
            </a:r>
            <a:r>
              <a:rPr sz="11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30">
                <a:solidFill>
                  <a:srgbClr val="FFFFFF"/>
                </a:solidFill>
                <a:latin typeface="Verdana"/>
                <a:cs typeface="Verdana"/>
              </a:rPr>
              <a:t>Emotion</a:t>
            </a:r>
            <a:r>
              <a:rPr sz="11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10">
                <a:solidFill>
                  <a:srgbClr val="FFFFFF"/>
                </a:solidFill>
                <a:latin typeface="Verdana"/>
                <a:cs typeface="Verdana"/>
              </a:rPr>
              <a:t>Identification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70583" y="5089509"/>
            <a:ext cx="2363470" cy="584835"/>
          </a:xfrm>
          <a:prstGeom prst="rect">
            <a:avLst/>
          </a:prstGeom>
          <a:solidFill>
            <a:srgbClr val="056598"/>
          </a:solidFill>
        </p:spPr>
        <p:txBody>
          <a:bodyPr vert="horz" wrap="square" lIns="0" tIns="94615" rIns="0" bIns="0" rtlCol="0">
            <a:spAutoFit/>
          </a:bodyPr>
          <a:lstStyle/>
          <a:p>
            <a:pPr marL="266065" marR="258445" indent="568960">
              <a:lnSpc>
                <a:spcPct val="103400"/>
              </a:lnSpc>
              <a:spcBef>
                <a:spcPts val="745"/>
              </a:spcBef>
            </a:pPr>
            <a:r>
              <a:rPr sz="1100" spc="35">
                <a:solidFill>
                  <a:srgbClr val="FFFFFF"/>
                </a:solidFill>
                <a:latin typeface="Verdana"/>
                <a:cs typeface="Verdana"/>
              </a:rPr>
              <a:t>Activity </a:t>
            </a:r>
            <a:r>
              <a:rPr sz="1100" spc="-254">
                <a:solidFill>
                  <a:srgbClr val="FFFFFF"/>
                </a:solidFill>
                <a:latin typeface="Verdana"/>
                <a:cs typeface="Verdana"/>
              </a:rPr>
              <a:t>1: </a:t>
            </a:r>
            <a:r>
              <a:rPr sz="11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20">
                <a:solidFill>
                  <a:srgbClr val="FFFFFF"/>
                </a:solidFill>
                <a:latin typeface="Verdana"/>
                <a:cs typeface="Verdana"/>
              </a:rPr>
              <a:t>Emotion-Causing</a:t>
            </a:r>
            <a:r>
              <a:rPr sz="11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40">
                <a:solidFill>
                  <a:srgbClr val="FFFFFF"/>
                </a:solidFill>
                <a:latin typeface="Verdana"/>
                <a:cs typeface="Verdana"/>
              </a:rPr>
              <a:t>Actions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02261" y="6953275"/>
            <a:ext cx="2363470" cy="584835"/>
          </a:xfrm>
          <a:prstGeom prst="rect">
            <a:avLst/>
          </a:prstGeom>
          <a:solidFill>
            <a:srgbClr val="056598"/>
          </a:solidFill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1100" spc="35">
                <a:solidFill>
                  <a:srgbClr val="FFFFFF"/>
                </a:solidFill>
                <a:latin typeface="Verdana"/>
                <a:cs typeface="Verdana"/>
              </a:rPr>
              <a:t>Activity</a:t>
            </a:r>
            <a:r>
              <a:rPr sz="11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14">
                <a:solidFill>
                  <a:srgbClr val="FFFFFF"/>
                </a:solidFill>
                <a:latin typeface="Verdana"/>
                <a:cs typeface="Verdana"/>
              </a:rPr>
              <a:t>2:</a:t>
            </a:r>
            <a:endParaRPr sz="11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100" spc="5">
                <a:solidFill>
                  <a:srgbClr val="FFFFFF"/>
                </a:solidFill>
                <a:latin typeface="Verdana"/>
                <a:cs typeface="Verdana"/>
              </a:rPr>
              <a:t>Self</a:t>
            </a:r>
            <a:r>
              <a:rPr sz="11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25">
                <a:solidFill>
                  <a:srgbClr val="FFFFFF"/>
                </a:solidFill>
                <a:latin typeface="Verdana"/>
                <a:cs typeface="Verdana"/>
              </a:rPr>
              <a:t>Reflective</a:t>
            </a:r>
            <a:r>
              <a:rPr sz="11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25">
                <a:solidFill>
                  <a:srgbClr val="FFFFFF"/>
                </a:solidFill>
                <a:latin typeface="Verdana"/>
                <a:cs typeface="Verdana"/>
              </a:rPr>
              <a:t>Question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496855" y="7518766"/>
            <a:ext cx="168275" cy="836930"/>
            <a:chOff x="3496855" y="7518766"/>
            <a:chExt cx="168275" cy="836930"/>
          </a:xfrm>
        </p:grpSpPr>
        <p:sp>
          <p:nvSpPr>
            <p:cNvPr id="30" name="object 30"/>
            <p:cNvSpPr/>
            <p:nvPr/>
          </p:nvSpPr>
          <p:spPr>
            <a:xfrm>
              <a:off x="3580787" y="7533371"/>
              <a:ext cx="0" cy="566420"/>
            </a:xfrm>
            <a:custGeom>
              <a:avLst/>
              <a:gdLst/>
              <a:ahLst/>
              <a:cxnLst/>
              <a:rect l="l" t="t" r="r" b="b"/>
              <a:pathLst>
                <a:path h="566420">
                  <a:moveTo>
                    <a:pt x="0" y="0"/>
                  </a:moveTo>
                  <a:lnTo>
                    <a:pt x="0" y="565993"/>
                  </a:lnTo>
                </a:path>
              </a:pathLst>
            </a:custGeom>
            <a:ln w="28889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496855" y="8042117"/>
              <a:ext cx="168275" cy="313690"/>
            </a:xfrm>
            <a:custGeom>
              <a:avLst/>
              <a:gdLst/>
              <a:ahLst/>
              <a:cxnLst/>
              <a:rect l="l" t="t" r="r" b="b"/>
              <a:pathLst>
                <a:path w="168275" h="313690">
                  <a:moveTo>
                    <a:pt x="167858" y="0"/>
                  </a:moveTo>
                  <a:lnTo>
                    <a:pt x="0" y="0"/>
                  </a:lnTo>
                  <a:lnTo>
                    <a:pt x="83934" y="313184"/>
                  </a:lnTo>
                  <a:lnTo>
                    <a:pt x="167858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402377" y="8351400"/>
            <a:ext cx="2363470" cy="584835"/>
          </a:xfrm>
          <a:prstGeom prst="rect">
            <a:avLst/>
          </a:prstGeom>
          <a:solidFill>
            <a:srgbClr val="056598"/>
          </a:solidFill>
        </p:spPr>
        <p:txBody>
          <a:bodyPr vert="horz" wrap="square" lIns="0" tIns="94615" rIns="0" bIns="0" rtlCol="0">
            <a:spAutoFit/>
          </a:bodyPr>
          <a:lstStyle/>
          <a:p>
            <a:pPr marL="437515" marR="429895" indent="379095">
              <a:lnSpc>
                <a:spcPct val="103400"/>
              </a:lnSpc>
              <a:spcBef>
                <a:spcPts val="745"/>
              </a:spcBef>
            </a:pPr>
            <a:r>
              <a:rPr sz="1100" spc="35">
                <a:solidFill>
                  <a:srgbClr val="FFFFFF"/>
                </a:solidFill>
                <a:latin typeface="Verdana"/>
                <a:cs typeface="Verdana"/>
              </a:rPr>
              <a:t>Activity </a:t>
            </a:r>
            <a:r>
              <a:rPr sz="1100" spc="-110">
                <a:solidFill>
                  <a:srgbClr val="FFFFFF"/>
                </a:solidFill>
                <a:latin typeface="Verdana"/>
                <a:cs typeface="Verdana"/>
              </a:rPr>
              <a:t>3: </a:t>
            </a:r>
            <a:r>
              <a:rPr sz="11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30">
                <a:solidFill>
                  <a:srgbClr val="FFFFFF"/>
                </a:solidFill>
                <a:latin typeface="Verdana"/>
                <a:cs typeface="Verdana"/>
              </a:rPr>
              <a:t>Reaction</a:t>
            </a:r>
            <a:r>
              <a:rPr sz="11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20">
                <a:solidFill>
                  <a:srgbClr val="FFFFFF"/>
                </a:solidFill>
                <a:latin typeface="Verdana"/>
                <a:cs typeface="Verdana"/>
              </a:rPr>
              <a:t>Suggestion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496855" y="3996141"/>
            <a:ext cx="168275" cy="313690"/>
          </a:xfrm>
          <a:custGeom>
            <a:avLst/>
            <a:gdLst/>
            <a:ahLst/>
            <a:cxnLst/>
            <a:rect l="l" t="t" r="r" b="b"/>
            <a:pathLst>
              <a:path w="168275" h="313689">
                <a:moveTo>
                  <a:pt x="167858" y="0"/>
                </a:moveTo>
                <a:lnTo>
                  <a:pt x="0" y="0"/>
                </a:lnTo>
                <a:lnTo>
                  <a:pt x="83934" y="313184"/>
                </a:lnTo>
                <a:lnTo>
                  <a:pt x="167858" y="0"/>
                </a:lnTo>
                <a:close/>
              </a:path>
            </a:pathLst>
          </a:custGeom>
          <a:solidFill>
            <a:srgbClr val="056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3263988" y="3495923"/>
            <a:ext cx="635000" cy="6080760"/>
            <a:chOff x="3263988" y="3495923"/>
            <a:chExt cx="635000" cy="6080760"/>
          </a:xfrm>
        </p:grpSpPr>
        <p:sp>
          <p:nvSpPr>
            <p:cNvPr id="35" name="object 35"/>
            <p:cNvSpPr/>
            <p:nvPr/>
          </p:nvSpPr>
          <p:spPr>
            <a:xfrm>
              <a:off x="3580787" y="3495923"/>
              <a:ext cx="0" cy="557530"/>
            </a:xfrm>
            <a:custGeom>
              <a:avLst/>
              <a:gdLst/>
              <a:ahLst/>
              <a:cxnLst/>
              <a:rect l="l" t="t" r="r" b="b"/>
              <a:pathLst>
                <a:path h="557529">
                  <a:moveTo>
                    <a:pt x="0" y="0"/>
                  </a:moveTo>
                  <a:lnTo>
                    <a:pt x="0" y="557459"/>
                  </a:lnTo>
                </a:path>
              </a:pathLst>
            </a:custGeom>
            <a:ln w="28889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580067" y="8932203"/>
              <a:ext cx="0" cy="388620"/>
            </a:xfrm>
            <a:custGeom>
              <a:avLst/>
              <a:gdLst/>
              <a:ahLst/>
              <a:cxnLst/>
              <a:rect l="l" t="t" r="r" b="b"/>
              <a:pathLst>
                <a:path h="388620">
                  <a:moveTo>
                    <a:pt x="0" y="0"/>
                  </a:moveTo>
                  <a:lnTo>
                    <a:pt x="0" y="388501"/>
                  </a:lnTo>
                </a:path>
              </a:pathLst>
            </a:custGeom>
            <a:ln w="28889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263976" y="4281417"/>
              <a:ext cx="635000" cy="5295265"/>
            </a:xfrm>
            <a:custGeom>
              <a:avLst/>
              <a:gdLst/>
              <a:ahLst/>
              <a:cxnLst/>
              <a:rect l="l" t="t" r="r" b="b"/>
              <a:pathLst>
                <a:path w="635000" h="5295265">
                  <a:moveTo>
                    <a:pt x="400011" y="4982057"/>
                  </a:moveTo>
                  <a:lnTo>
                    <a:pt x="232156" y="4982057"/>
                  </a:lnTo>
                  <a:lnTo>
                    <a:pt x="316090" y="5295239"/>
                  </a:lnTo>
                  <a:lnTo>
                    <a:pt x="400011" y="4982057"/>
                  </a:lnTo>
                  <a:close/>
                </a:path>
                <a:path w="635000" h="5295265">
                  <a:moveTo>
                    <a:pt x="634911" y="317436"/>
                  </a:moveTo>
                  <a:lnTo>
                    <a:pt x="592874" y="275412"/>
                  </a:lnTo>
                  <a:lnTo>
                    <a:pt x="592874" y="317436"/>
                  </a:lnTo>
                  <a:lnTo>
                    <a:pt x="317449" y="592861"/>
                  </a:lnTo>
                  <a:lnTo>
                    <a:pt x="42037" y="317436"/>
                  </a:lnTo>
                  <a:lnTo>
                    <a:pt x="317449" y="42049"/>
                  </a:lnTo>
                  <a:lnTo>
                    <a:pt x="592874" y="317436"/>
                  </a:lnTo>
                  <a:lnTo>
                    <a:pt x="592874" y="275412"/>
                  </a:lnTo>
                  <a:lnTo>
                    <a:pt x="359498" y="42049"/>
                  </a:lnTo>
                  <a:lnTo>
                    <a:pt x="317449" y="0"/>
                  </a:lnTo>
                  <a:lnTo>
                    <a:pt x="0" y="317436"/>
                  </a:lnTo>
                  <a:lnTo>
                    <a:pt x="317449" y="634923"/>
                  </a:lnTo>
                  <a:lnTo>
                    <a:pt x="359511" y="592861"/>
                  </a:lnTo>
                  <a:lnTo>
                    <a:pt x="634911" y="317436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3134" y="4480291"/>
              <a:ext cx="239145" cy="23716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263988" y="5691799"/>
              <a:ext cx="635000" cy="6350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445" y="0"/>
                  </a:moveTo>
                  <a:lnTo>
                    <a:pt x="0" y="317445"/>
                  </a:lnTo>
                  <a:lnTo>
                    <a:pt x="317445" y="634923"/>
                  </a:lnTo>
                  <a:lnTo>
                    <a:pt x="359504" y="592861"/>
                  </a:lnTo>
                  <a:lnTo>
                    <a:pt x="317445" y="592861"/>
                  </a:lnTo>
                  <a:lnTo>
                    <a:pt x="42030" y="317445"/>
                  </a:lnTo>
                  <a:lnTo>
                    <a:pt x="317445" y="42051"/>
                  </a:lnTo>
                  <a:lnTo>
                    <a:pt x="359498" y="42051"/>
                  </a:lnTo>
                  <a:lnTo>
                    <a:pt x="317445" y="0"/>
                  </a:lnTo>
                  <a:close/>
                </a:path>
                <a:path w="635000" h="635000">
                  <a:moveTo>
                    <a:pt x="359498" y="42051"/>
                  </a:moveTo>
                  <a:lnTo>
                    <a:pt x="317445" y="42051"/>
                  </a:lnTo>
                  <a:lnTo>
                    <a:pt x="592872" y="317445"/>
                  </a:lnTo>
                  <a:lnTo>
                    <a:pt x="317445" y="592861"/>
                  </a:lnTo>
                  <a:lnTo>
                    <a:pt x="359504" y="592861"/>
                  </a:lnTo>
                  <a:lnTo>
                    <a:pt x="634902" y="317445"/>
                  </a:lnTo>
                  <a:lnTo>
                    <a:pt x="359498" y="42051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3134" y="5890672"/>
              <a:ext cx="239145" cy="237176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7036434" y="0"/>
            <a:ext cx="8041640" cy="11308715"/>
            <a:chOff x="7036434" y="0"/>
            <a:chExt cx="8041640" cy="11308715"/>
          </a:xfrm>
        </p:grpSpPr>
        <p:sp>
          <p:nvSpPr>
            <p:cNvPr id="42" name="object 42"/>
            <p:cNvSpPr/>
            <p:nvPr/>
          </p:nvSpPr>
          <p:spPr>
            <a:xfrm>
              <a:off x="7036434" y="0"/>
              <a:ext cx="8041640" cy="11308715"/>
            </a:xfrm>
            <a:custGeom>
              <a:avLst/>
              <a:gdLst/>
              <a:ahLst/>
              <a:cxnLst/>
              <a:rect l="l" t="t" r="r" b="b"/>
              <a:pathLst>
                <a:path w="8041640" h="11308715">
                  <a:moveTo>
                    <a:pt x="8041639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8041639" y="11308556"/>
                  </a:lnTo>
                  <a:lnTo>
                    <a:pt x="8041639" y="0"/>
                  </a:lnTo>
                  <a:close/>
                </a:path>
              </a:pathLst>
            </a:custGeom>
            <a:solidFill>
              <a:srgbClr val="E3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299890" y="3589832"/>
              <a:ext cx="1369060" cy="1369060"/>
            </a:xfrm>
            <a:custGeom>
              <a:avLst/>
              <a:gdLst/>
              <a:ahLst/>
              <a:cxnLst/>
              <a:rect l="l" t="t" r="r" b="b"/>
              <a:pathLst>
                <a:path w="1369059" h="1369060">
                  <a:moveTo>
                    <a:pt x="684261" y="0"/>
                  </a:moveTo>
                  <a:lnTo>
                    <a:pt x="0" y="684240"/>
                  </a:lnTo>
                  <a:lnTo>
                    <a:pt x="684261" y="1368492"/>
                  </a:lnTo>
                  <a:lnTo>
                    <a:pt x="1368502" y="684240"/>
                  </a:lnTo>
                  <a:lnTo>
                    <a:pt x="6842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299890" y="3589832"/>
              <a:ext cx="1369060" cy="1369060"/>
            </a:xfrm>
            <a:custGeom>
              <a:avLst/>
              <a:gdLst/>
              <a:ahLst/>
              <a:cxnLst/>
              <a:rect l="l" t="t" r="r" b="b"/>
              <a:pathLst>
                <a:path w="1369059" h="1369060">
                  <a:moveTo>
                    <a:pt x="1368502" y="684240"/>
                  </a:moveTo>
                  <a:lnTo>
                    <a:pt x="684261" y="1368492"/>
                  </a:lnTo>
                  <a:lnTo>
                    <a:pt x="0" y="684240"/>
                  </a:lnTo>
                  <a:lnTo>
                    <a:pt x="684261" y="0"/>
                  </a:lnTo>
                  <a:lnTo>
                    <a:pt x="1368502" y="684240"/>
                  </a:lnTo>
                  <a:close/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662521" y="1539782"/>
              <a:ext cx="643890" cy="643890"/>
            </a:xfrm>
            <a:custGeom>
              <a:avLst/>
              <a:gdLst/>
              <a:ahLst/>
              <a:cxnLst/>
              <a:rect l="l" t="t" r="r" b="b"/>
              <a:pathLst>
                <a:path w="643890" h="643889">
                  <a:moveTo>
                    <a:pt x="643561" y="321780"/>
                  </a:moveTo>
                  <a:lnTo>
                    <a:pt x="640072" y="369330"/>
                  </a:lnTo>
                  <a:lnTo>
                    <a:pt x="629937" y="414714"/>
                  </a:lnTo>
                  <a:lnTo>
                    <a:pt x="613653" y="457434"/>
                  </a:lnTo>
                  <a:lnTo>
                    <a:pt x="591719" y="496992"/>
                  </a:lnTo>
                  <a:lnTo>
                    <a:pt x="564633" y="532891"/>
                  </a:lnTo>
                  <a:lnTo>
                    <a:pt x="532891" y="564633"/>
                  </a:lnTo>
                  <a:lnTo>
                    <a:pt x="496992" y="591719"/>
                  </a:lnTo>
                  <a:lnTo>
                    <a:pt x="457434" y="613653"/>
                  </a:lnTo>
                  <a:lnTo>
                    <a:pt x="414714" y="629937"/>
                  </a:lnTo>
                  <a:lnTo>
                    <a:pt x="369330" y="640072"/>
                  </a:lnTo>
                  <a:lnTo>
                    <a:pt x="321780" y="643561"/>
                  </a:lnTo>
                  <a:lnTo>
                    <a:pt x="274230" y="640072"/>
                  </a:lnTo>
                  <a:lnTo>
                    <a:pt x="228847" y="629937"/>
                  </a:lnTo>
                  <a:lnTo>
                    <a:pt x="186127" y="613653"/>
                  </a:lnTo>
                  <a:lnTo>
                    <a:pt x="146568" y="591719"/>
                  </a:lnTo>
                  <a:lnTo>
                    <a:pt x="110670" y="564633"/>
                  </a:lnTo>
                  <a:lnTo>
                    <a:pt x="78928" y="532891"/>
                  </a:lnTo>
                  <a:lnTo>
                    <a:pt x="51841" y="496992"/>
                  </a:lnTo>
                  <a:lnTo>
                    <a:pt x="29907" y="457434"/>
                  </a:lnTo>
                  <a:lnTo>
                    <a:pt x="13624" y="414714"/>
                  </a:lnTo>
                  <a:lnTo>
                    <a:pt x="3488" y="369330"/>
                  </a:lnTo>
                  <a:lnTo>
                    <a:pt x="0" y="321780"/>
                  </a:lnTo>
                  <a:lnTo>
                    <a:pt x="3488" y="274230"/>
                  </a:lnTo>
                  <a:lnTo>
                    <a:pt x="13624" y="228847"/>
                  </a:lnTo>
                  <a:lnTo>
                    <a:pt x="29907" y="186127"/>
                  </a:lnTo>
                  <a:lnTo>
                    <a:pt x="51841" y="146568"/>
                  </a:lnTo>
                  <a:lnTo>
                    <a:pt x="78928" y="110670"/>
                  </a:lnTo>
                  <a:lnTo>
                    <a:pt x="110670" y="78928"/>
                  </a:lnTo>
                  <a:lnTo>
                    <a:pt x="146568" y="51841"/>
                  </a:lnTo>
                  <a:lnTo>
                    <a:pt x="186127" y="29907"/>
                  </a:lnTo>
                  <a:lnTo>
                    <a:pt x="228847" y="13624"/>
                  </a:lnTo>
                  <a:lnTo>
                    <a:pt x="274230" y="3488"/>
                  </a:lnTo>
                  <a:lnTo>
                    <a:pt x="321780" y="0"/>
                  </a:lnTo>
                  <a:lnTo>
                    <a:pt x="369330" y="3488"/>
                  </a:lnTo>
                  <a:lnTo>
                    <a:pt x="414714" y="13624"/>
                  </a:lnTo>
                  <a:lnTo>
                    <a:pt x="457434" y="29907"/>
                  </a:lnTo>
                  <a:lnTo>
                    <a:pt x="496992" y="51841"/>
                  </a:lnTo>
                  <a:lnTo>
                    <a:pt x="532891" y="78928"/>
                  </a:lnTo>
                  <a:lnTo>
                    <a:pt x="564633" y="110670"/>
                  </a:lnTo>
                  <a:lnTo>
                    <a:pt x="591719" y="146568"/>
                  </a:lnTo>
                  <a:lnTo>
                    <a:pt x="613653" y="186127"/>
                  </a:lnTo>
                  <a:lnTo>
                    <a:pt x="629937" y="228847"/>
                  </a:lnTo>
                  <a:lnTo>
                    <a:pt x="640072" y="274230"/>
                  </a:lnTo>
                  <a:lnTo>
                    <a:pt x="643561" y="321780"/>
                  </a:lnTo>
                  <a:close/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0793127" y="1778704"/>
            <a:ext cx="381635" cy="1536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00" spc="-25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800" spc="-5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800" spc="85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800" spc="4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800" spc="5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0658892" y="8872066"/>
            <a:ext cx="643890" cy="643890"/>
          </a:xfrm>
          <a:custGeom>
            <a:avLst/>
            <a:gdLst/>
            <a:ahLst/>
            <a:cxnLst/>
            <a:rect l="l" t="t" r="r" b="b"/>
            <a:pathLst>
              <a:path w="643890" h="643890">
                <a:moveTo>
                  <a:pt x="643561" y="321770"/>
                </a:moveTo>
                <a:lnTo>
                  <a:pt x="640072" y="369322"/>
                </a:lnTo>
                <a:lnTo>
                  <a:pt x="629937" y="414707"/>
                </a:lnTo>
                <a:lnTo>
                  <a:pt x="613653" y="457428"/>
                </a:lnTo>
                <a:lnTo>
                  <a:pt x="591719" y="496986"/>
                </a:lnTo>
                <a:lnTo>
                  <a:pt x="564633" y="532885"/>
                </a:lnTo>
                <a:lnTo>
                  <a:pt x="532891" y="564626"/>
                </a:lnTo>
                <a:lnTo>
                  <a:pt x="496992" y="591712"/>
                </a:lnTo>
                <a:lnTo>
                  <a:pt x="457434" y="613645"/>
                </a:lnTo>
                <a:lnTo>
                  <a:pt x="414714" y="629927"/>
                </a:lnTo>
                <a:lnTo>
                  <a:pt x="369330" y="640062"/>
                </a:lnTo>
                <a:lnTo>
                  <a:pt x="321780" y="643551"/>
                </a:lnTo>
                <a:lnTo>
                  <a:pt x="274230" y="640062"/>
                </a:lnTo>
                <a:lnTo>
                  <a:pt x="228847" y="629927"/>
                </a:lnTo>
                <a:lnTo>
                  <a:pt x="186127" y="613645"/>
                </a:lnTo>
                <a:lnTo>
                  <a:pt x="146568" y="591712"/>
                </a:lnTo>
                <a:lnTo>
                  <a:pt x="110670" y="564626"/>
                </a:lnTo>
                <a:lnTo>
                  <a:pt x="78928" y="532885"/>
                </a:lnTo>
                <a:lnTo>
                  <a:pt x="51841" y="496986"/>
                </a:lnTo>
                <a:lnTo>
                  <a:pt x="29907" y="457428"/>
                </a:lnTo>
                <a:lnTo>
                  <a:pt x="13624" y="414707"/>
                </a:lnTo>
                <a:lnTo>
                  <a:pt x="3488" y="369322"/>
                </a:lnTo>
                <a:lnTo>
                  <a:pt x="0" y="321770"/>
                </a:lnTo>
                <a:lnTo>
                  <a:pt x="3488" y="274220"/>
                </a:lnTo>
                <a:lnTo>
                  <a:pt x="13624" y="228837"/>
                </a:lnTo>
                <a:lnTo>
                  <a:pt x="29907" y="186118"/>
                </a:lnTo>
                <a:lnTo>
                  <a:pt x="51841" y="146561"/>
                </a:lnTo>
                <a:lnTo>
                  <a:pt x="78928" y="110664"/>
                </a:lnTo>
                <a:lnTo>
                  <a:pt x="110670" y="78923"/>
                </a:lnTo>
                <a:lnTo>
                  <a:pt x="146568" y="51838"/>
                </a:lnTo>
                <a:lnTo>
                  <a:pt x="186127" y="29905"/>
                </a:lnTo>
                <a:lnTo>
                  <a:pt x="228847" y="13623"/>
                </a:lnTo>
                <a:lnTo>
                  <a:pt x="274230" y="3488"/>
                </a:lnTo>
                <a:lnTo>
                  <a:pt x="321780" y="0"/>
                </a:lnTo>
                <a:lnTo>
                  <a:pt x="369330" y="3488"/>
                </a:lnTo>
                <a:lnTo>
                  <a:pt x="414714" y="13623"/>
                </a:lnTo>
                <a:lnTo>
                  <a:pt x="457434" y="29905"/>
                </a:lnTo>
                <a:lnTo>
                  <a:pt x="496992" y="51838"/>
                </a:lnTo>
                <a:lnTo>
                  <a:pt x="532891" y="78923"/>
                </a:lnTo>
                <a:lnTo>
                  <a:pt x="564633" y="110664"/>
                </a:lnTo>
                <a:lnTo>
                  <a:pt x="591719" y="146561"/>
                </a:lnTo>
                <a:lnTo>
                  <a:pt x="613653" y="186118"/>
                </a:lnTo>
                <a:lnTo>
                  <a:pt x="629937" y="228837"/>
                </a:lnTo>
                <a:lnTo>
                  <a:pt x="640072" y="274220"/>
                </a:lnTo>
                <a:lnTo>
                  <a:pt x="643561" y="321770"/>
                </a:lnTo>
                <a:close/>
              </a:path>
            </a:pathLst>
          </a:custGeom>
          <a:ln w="21318">
            <a:solidFill>
              <a:srgbClr val="056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0848493" y="9110849"/>
            <a:ext cx="264795" cy="1536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00" spc="50">
                <a:solidFill>
                  <a:srgbClr val="231F20"/>
                </a:solidFill>
                <a:latin typeface="Verdana"/>
                <a:cs typeface="Verdana"/>
              </a:rPr>
              <a:t>END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155318" y="2172554"/>
            <a:ext cx="4723765" cy="4862195"/>
            <a:chOff x="8155318" y="2172554"/>
            <a:chExt cx="4723765" cy="4862195"/>
          </a:xfrm>
        </p:grpSpPr>
        <p:sp>
          <p:nvSpPr>
            <p:cNvPr id="50" name="object 50"/>
            <p:cNvSpPr/>
            <p:nvPr/>
          </p:nvSpPr>
          <p:spPr>
            <a:xfrm>
              <a:off x="10984300" y="2183349"/>
              <a:ext cx="635" cy="302260"/>
            </a:xfrm>
            <a:custGeom>
              <a:avLst/>
              <a:gdLst/>
              <a:ahLst/>
              <a:cxnLst/>
              <a:rect l="l" t="t" r="r" b="b"/>
              <a:pathLst>
                <a:path w="634" h="302260">
                  <a:moveTo>
                    <a:pt x="0" y="0"/>
                  </a:moveTo>
                  <a:lnTo>
                    <a:pt x="41" y="301791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922412" y="2442897"/>
              <a:ext cx="124460" cy="231140"/>
            </a:xfrm>
            <a:custGeom>
              <a:avLst/>
              <a:gdLst/>
              <a:ahLst/>
              <a:cxnLst/>
              <a:rect l="l" t="t" r="r" b="b"/>
              <a:pathLst>
                <a:path w="124459" h="231139">
                  <a:moveTo>
                    <a:pt x="123860" y="0"/>
                  </a:moveTo>
                  <a:lnTo>
                    <a:pt x="0" y="10"/>
                  </a:lnTo>
                  <a:lnTo>
                    <a:pt x="61966" y="231092"/>
                  </a:lnTo>
                  <a:lnTo>
                    <a:pt x="12386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984145" y="3107497"/>
              <a:ext cx="0" cy="314325"/>
            </a:xfrm>
            <a:custGeom>
              <a:avLst/>
              <a:gdLst/>
              <a:ahLst/>
              <a:cxnLst/>
              <a:rect l="l" t="t" r="r" b="b"/>
              <a:pathLst>
                <a:path h="314325">
                  <a:moveTo>
                    <a:pt x="0" y="0"/>
                  </a:moveTo>
                  <a:lnTo>
                    <a:pt x="0" y="314202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922213" y="3379466"/>
              <a:ext cx="124460" cy="231140"/>
            </a:xfrm>
            <a:custGeom>
              <a:avLst/>
              <a:gdLst/>
              <a:ahLst/>
              <a:cxnLst/>
              <a:rect l="l" t="t" r="r" b="b"/>
              <a:pathLst>
                <a:path w="124459" h="231139">
                  <a:moveTo>
                    <a:pt x="123860" y="0"/>
                  </a:moveTo>
                  <a:lnTo>
                    <a:pt x="0" y="0"/>
                  </a:lnTo>
                  <a:lnTo>
                    <a:pt x="61935" y="231092"/>
                  </a:lnTo>
                  <a:lnTo>
                    <a:pt x="12386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2816751" y="5282676"/>
              <a:ext cx="0" cy="314960"/>
            </a:xfrm>
            <a:custGeom>
              <a:avLst/>
              <a:gdLst/>
              <a:ahLst/>
              <a:cxnLst/>
              <a:rect l="l" t="t" r="r" b="b"/>
              <a:pathLst>
                <a:path h="314960">
                  <a:moveTo>
                    <a:pt x="0" y="0"/>
                  </a:moveTo>
                  <a:lnTo>
                    <a:pt x="0" y="314595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754822" y="5555029"/>
              <a:ext cx="124460" cy="231140"/>
            </a:xfrm>
            <a:custGeom>
              <a:avLst/>
              <a:gdLst/>
              <a:ahLst/>
              <a:cxnLst/>
              <a:rect l="l" t="t" r="r" b="b"/>
              <a:pathLst>
                <a:path w="124459" h="231139">
                  <a:moveTo>
                    <a:pt x="123860" y="0"/>
                  </a:moveTo>
                  <a:lnTo>
                    <a:pt x="0" y="0"/>
                  </a:lnTo>
                  <a:lnTo>
                    <a:pt x="61935" y="231092"/>
                  </a:lnTo>
                  <a:lnTo>
                    <a:pt x="12386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698826" y="4270133"/>
              <a:ext cx="0" cy="403225"/>
            </a:xfrm>
            <a:custGeom>
              <a:avLst/>
              <a:gdLst/>
              <a:ahLst/>
              <a:cxnLst/>
              <a:rect l="l" t="t" r="r" b="b"/>
              <a:pathLst>
                <a:path h="403225">
                  <a:moveTo>
                    <a:pt x="0" y="0"/>
                  </a:moveTo>
                  <a:lnTo>
                    <a:pt x="0" y="402846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636897" y="4630743"/>
              <a:ext cx="124460" cy="231140"/>
            </a:xfrm>
            <a:custGeom>
              <a:avLst/>
              <a:gdLst/>
              <a:ahLst/>
              <a:cxnLst/>
              <a:rect l="l" t="t" r="r" b="b"/>
              <a:pathLst>
                <a:path w="124459" h="231139">
                  <a:moveTo>
                    <a:pt x="123860" y="0"/>
                  </a:moveTo>
                  <a:lnTo>
                    <a:pt x="0" y="0"/>
                  </a:lnTo>
                  <a:lnTo>
                    <a:pt x="61935" y="231092"/>
                  </a:lnTo>
                  <a:lnTo>
                    <a:pt x="12386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698823" y="4277741"/>
              <a:ext cx="612140" cy="0"/>
            </a:xfrm>
            <a:custGeom>
              <a:avLst/>
              <a:gdLst/>
              <a:ahLst/>
              <a:cxnLst/>
              <a:rect l="l" t="t" r="r" b="b"/>
              <a:pathLst>
                <a:path w="612140">
                  <a:moveTo>
                    <a:pt x="611771" y="0"/>
                  </a:moveTo>
                  <a:lnTo>
                    <a:pt x="0" y="0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402357" y="4251850"/>
              <a:ext cx="0" cy="421640"/>
            </a:xfrm>
            <a:custGeom>
              <a:avLst/>
              <a:gdLst/>
              <a:ahLst/>
              <a:cxnLst/>
              <a:rect l="l" t="t" r="r" b="b"/>
              <a:pathLst>
                <a:path h="421639">
                  <a:moveTo>
                    <a:pt x="0" y="0"/>
                  </a:moveTo>
                  <a:lnTo>
                    <a:pt x="0" y="421128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340426" y="4630743"/>
              <a:ext cx="124460" cy="231140"/>
            </a:xfrm>
            <a:custGeom>
              <a:avLst/>
              <a:gdLst/>
              <a:ahLst/>
              <a:cxnLst/>
              <a:rect l="l" t="t" r="r" b="b"/>
              <a:pathLst>
                <a:path w="124459" h="231139">
                  <a:moveTo>
                    <a:pt x="123860" y="0"/>
                  </a:moveTo>
                  <a:lnTo>
                    <a:pt x="0" y="0"/>
                  </a:lnTo>
                  <a:lnTo>
                    <a:pt x="61935" y="231092"/>
                  </a:lnTo>
                  <a:lnTo>
                    <a:pt x="12386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650616" y="4259699"/>
              <a:ext cx="751840" cy="0"/>
            </a:xfrm>
            <a:custGeom>
              <a:avLst/>
              <a:gdLst/>
              <a:ahLst/>
              <a:cxnLst/>
              <a:rect l="l" t="t" r="r" b="b"/>
              <a:pathLst>
                <a:path w="751840">
                  <a:moveTo>
                    <a:pt x="0" y="0"/>
                  </a:moveTo>
                  <a:lnTo>
                    <a:pt x="751746" y="0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217248" y="6432082"/>
              <a:ext cx="0" cy="403225"/>
            </a:xfrm>
            <a:custGeom>
              <a:avLst/>
              <a:gdLst/>
              <a:ahLst/>
              <a:cxnLst/>
              <a:rect l="l" t="t" r="r" b="b"/>
              <a:pathLst>
                <a:path h="403225">
                  <a:moveTo>
                    <a:pt x="0" y="0"/>
                  </a:moveTo>
                  <a:lnTo>
                    <a:pt x="0" y="402846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155318" y="6792692"/>
              <a:ext cx="124460" cy="231140"/>
            </a:xfrm>
            <a:custGeom>
              <a:avLst/>
              <a:gdLst/>
              <a:ahLst/>
              <a:cxnLst/>
              <a:rect l="l" t="t" r="r" b="b"/>
              <a:pathLst>
                <a:path w="124459" h="231140">
                  <a:moveTo>
                    <a:pt x="123860" y="0"/>
                  </a:moveTo>
                  <a:lnTo>
                    <a:pt x="0" y="0"/>
                  </a:lnTo>
                  <a:lnTo>
                    <a:pt x="61935" y="231092"/>
                  </a:lnTo>
                  <a:lnTo>
                    <a:pt x="12386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217243" y="6439702"/>
              <a:ext cx="612140" cy="0"/>
            </a:xfrm>
            <a:custGeom>
              <a:avLst/>
              <a:gdLst/>
              <a:ahLst/>
              <a:cxnLst/>
              <a:rect l="l" t="t" r="r" b="b"/>
              <a:pathLst>
                <a:path w="612140">
                  <a:moveTo>
                    <a:pt x="611771" y="0"/>
                  </a:moveTo>
                  <a:lnTo>
                    <a:pt x="0" y="0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642878" y="6424465"/>
              <a:ext cx="0" cy="421640"/>
            </a:xfrm>
            <a:custGeom>
              <a:avLst/>
              <a:gdLst/>
              <a:ahLst/>
              <a:cxnLst/>
              <a:rect l="l" t="t" r="r" b="b"/>
              <a:pathLst>
                <a:path h="421640">
                  <a:moveTo>
                    <a:pt x="0" y="0"/>
                  </a:moveTo>
                  <a:lnTo>
                    <a:pt x="0" y="421128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580949" y="6803351"/>
              <a:ext cx="124460" cy="231140"/>
            </a:xfrm>
            <a:custGeom>
              <a:avLst/>
              <a:gdLst/>
              <a:ahLst/>
              <a:cxnLst/>
              <a:rect l="l" t="t" r="r" b="b"/>
              <a:pathLst>
                <a:path w="124459" h="231140">
                  <a:moveTo>
                    <a:pt x="123860" y="0"/>
                  </a:moveTo>
                  <a:lnTo>
                    <a:pt x="0" y="0"/>
                  </a:lnTo>
                  <a:lnTo>
                    <a:pt x="61935" y="231092"/>
                  </a:lnTo>
                  <a:lnTo>
                    <a:pt x="12386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179694" y="6432312"/>
              <a:ext cx="463550" cy="0"/>
            </a:xfrm>
            <a:custGeom>
              <a:avLst/>
              <a:gdLst/>
              <a:ahLst/>
              <a:cxnLst/>
              <a:rect l="l" t="t" r="r" b="b"/>
              <a:pathLst>
                <a:path w="463550">
                  <a:moveTo>
                    <a:pt x="0" y="0"/>
                  </a:moveTo>
                  <a:lnTo>
                    <a:pt x="463179" y="0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12491324" y="4342429"/>
            <a:ext cx="200660" cy="1536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00" spc="70">
                <a:solidFill>
                  <a:srgbClr val="231F20"/>
                </a:solidFill>
                <a:latin typeface="Verdana"/>
                <a:cs typeface="Verdana"/>
              </a:rPr>
              <a:t>NO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348858" y="4341150"/>
            <a:ext cx="241935" cy="1536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00" spc="50">
                <a:solidFill>
                  <a:srgbClr val="231F20"/>
                </a:solidFill>
                <a:latin typeface="Verdana"/>
                <a:cs typeface="Verdana"/>
              </a:rPr>
              <a:t>YES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0676386" y="6537852"/>
            <a:ext cx="200660" cy="1536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00" spc="70">
                <a:solidFill>
                  <a:srgbClr val="231F20"/>
                </a:solidFill>
                <a:latin typeface="Verdana"/>
                <a:cs typeface="Verdana"/>
              </a:rPr>
              <a:t>NO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867308" y="6503106"/>
            <a:ext cx="241935" cy="1536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00" spc="50">
                <a:solidFill>
                  <a:srgbClr val="231F20"/>
                </a:solidFill>
                <a:latin typeface="Verdana"/>
                <a:cs typeface="Verdana"/>
              </a:rPr>
              <a:t>YES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378595" y="4090087"/>
            <a:ext cx="1210945" cy="409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4900"/>
              </a:lnSpc>
              <a:spcBef>
                <a:spcPts val="90"/>
              </a:spcBef>
            </a:pPr>
            <a:r>
              <a:rPr sz="800" spc="45">
                <a:solidFill>
                  <a:srgbClr val="231F20"/>
                </a:solidFill>
                <a:latin typeface="Verdana"/>
                <a:cs typeface="Verdana"/>
              </a:rPr>
              <a:t>Are </a:t>
            </a:r>
            <a:r>
              <a:rPr sz="800" spc="15">
                <a:solidFill>
                  <a:srgbClr val="231F20"/>
                </a:solidFill>
                <a:latin typeface="Verdana"/>
                <a:cs typeface="Verdana"/>
              </a:rPr>
              <a:t>the </a:t>
            </a:r>
            <a:r>
              <a:rPr sz="800" spc="5">
                <a:solidFill>
                  <a:srgbClr val="231F20"/>
                </a:solidFill>
                <a:latin typeface="Verdana"/>
                <a:cs typeface="Verdana"/>
              </a:rPr>
              <a:t>last </a:t>
            </a:r>
            <a:r>
              <a:rPr sz="800" spc="15">
                <a:solidFill>
                  <a:srgbClr val="231F20"/>
                </a:solidFill>
                <a:latin typeface="Verdana"/>
                <a:cs typeface="Verdana"/>
              </a:rPr>
              <a:t>activity’s </a:t>
            </a:r>
            <a:r>
              <a:rPr sz="800" spc="2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800" spc="15">
                <a:solidFill>
                  <a:srgbClr val="231F20"/>
                </a:solidFill>
                <a:latin typeface="Verdana"/>
                <a:cs typeface="Verdana"/>
              </a:rPr>
              <a:t>responses</a:t>
            </a:r>
            <a:r>
              <a:rPr sz="800" spc="-3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800" spc="15">
                <a:solidFill>
                  <a:srgbClr val="231F20"/>
                </a:solidFill>
                <a:latin typeface="Verdana"/>
                <a:cs typeface="Verdana"/>
              </a:rPr>
              <a:t>emotionally  </a:t>
            </a:r>
            <a:r>
              <a:rPr sz="800" spc="25">
                <a:solidFill>
                  <a:srgbClr val="231F20"/>
                </a:solidFill>
                <a:latin typeface="Verdana"/>
                <a:cs typeface="Verdana"/>
              </a:rPr>
              <a:t>appropriate?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8785460" y="5740086"/>
            <a:ext cx="1390650" cy="1390650"/>
            <a:chOff x="8785460" y="5740086"/>
            <a:chExt cx="1390650" cy="1390650"/>
          </a:xfrm>
        </p:grpSpPr>
        <p:sp>
          <p:nvSpPr>
            <p:cNvPr id="74" name="object 74"/>
            <p:cNvSpPr/>
            <p:nvPr/>
          </p:nvSpPr>
          <p:spPr>
            <a:xfrm>
              <a:off x="8796255" y="5750881"/>
              <a:ext cx="1369060" cy="1369060"/>
            </a:xfrm>
            <a:custGeom>
              <a:avLst/>
              <a:gdLst/>
              <a:ahLst/>
              <a:cxnLst/>
              <a:rect l="l" t="t" r="r" b="b"/>
              <a:pathLst>
                <a:path w="1369059" h="1369059">
                  <a:moveTo>
                    <a:pt x="684261" y="0"/>
                  </a:moveTo>
                  <a:lnTo>
                    <a:pt x="0" y="684240"/>
                  </a:lnTo>
                  <a:lnTo>
                    <a:pt x="684261" y="1368481"/>
                  </a:lnTo>
                  <a:lnTo>
                    <a:pt x="1368502" y="684240"/>
                  </a:lnTo>
                  <a:lnTo>
                    <a:pt x="6842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796255" y="5750881"/>
              <a:ext cx="1369060" cy="1369060"/>
            </a:xfrm>
            <a:custGeom>
              <a:avLst/>
              <a:gdLst/>
              <a:ahLst/>
              <a:cxnLst/>
              <a:rect l="l" t="t" r="r" b="b"/>
              <a:pathLst>
                <a:path w="1369059" h="1369059">
                  <a:moveTo>
                    <a:pt x="1368502" y="684240"/>
                  </a:moveTo>
                  <a:lnTo>
                    <a:pt x="684261" y="1368481"/>
                  </a:lnTo>
                  <a:lnTo>
                    <a:pt x="0" y="684240"/>
                  </a:lnTo>
                  <a:lnTo>
                    <a:pt x="684261" y="0"/>
                  </a:lnTo>
                  <a:lnTo>
                    <a:pt x="1368502" y="684240"/>
                  </a:lnTo>
                  <a:close/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8875014" y="6251100"/>
            <a:ext cx="1210945" cy="409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4900"/>
              </a:lnSpc>
              <a:spcBef>
                <a:spcPts val="90"/>
              </a:spcBef>
            </a:pPr>
            <a:r>
              <a:rPr sz="800" spc="45">
                <a:solidFill>
                  <a:srgbClr val="231F20"/>
                </a:solidFill>
                <a:latin typeface="Verdana"/>
                <a:cs typeface="Verdana"/>
              </a:rPr>
              <a:t>Are </a:t>
            </a:r>
            <a:r>
              <a:rPr sz="800" spc="15">
                <a:solidFill>
                  <a:srgbClr val="231F20"/>
                </a:solidFill>
                <a:latin typeface="Verdana"/>
                <a:cs typeface="Verdana"/>
              </a:rPr>
              <a:t>the </a:t>
            </a:r>
            <a:r>
              <a:rPr sz="800" spc="5">
                <a:solidFill>
                  <a:srgbClr val="231F20"/>
                </a:solidFill>
                <a:latin typeface="Verdana"/>
                <a:cs typeface="Verdana"/>
              </a:rPr>
              <a:t>last </a:t>
            </a:r>
            <a:r>
              <a:rPr sz="800" spc="15">
                <a:solidFill>
                  <a:srgbClr val="231F20"/>
                </a:solidFill>
                <a:latin typeface="Verdana"/>
                <a:cs typeface="Verdana"/>
              </a:rPr>
              <a:t>activity’s </a:t>
            </a:r>
            <a:r>
              <a:rPr sz="800" spc="2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800" spc="15">
                <a:solidFill>
                  <a:srgbClr val="231F20"/>
                </a:solidFill>
                <a:latin typeface="Verdana"/>
                <a:cs typeface="Verdana"/>
              </a:rPr>
              <a:t>responses</a:t>
            </a:r>
            <a:r>
              <a:rPr sz="800" spc="-3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800" spc="15">
                <a:solidFill>
                  <a:srgbClr val="231F20"/>
                </a:solidFill>
                <a:latin typeface="Verdana"/>
                <a:cs typeface="Verdana"/>
              </a:rPr>
              <a:t>emotionally  </a:t>
            </a:r>
            <a:r>
              <a:rPr sz="800" spc="25">
                <a:solidFill>
                  <a:srgbClr val="231F20"/>
                </a:solidFill>
                <a:latin typeface="Verdana"/>
                <a:cs typeface="Verdana"/>
              </a:rPr>
              <a:t>appropriate?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0112655" y="2676075"/>
            <a:ext cx="1743710" cy="431800"/>
          </a:xfrm>
          <a:prstGeom prst="rect">
            <a:avLst/>
          </a:prstGeom>
          <a:solidFill>
            <a:srgbClr val="4B91C6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/>
              <a:cs typeface="Times New Roman"/>
            </a:endParaRPr>
          </a:p>
          <a:p>
            <a:pPr marL="177165">
              <a:lnSpc>
                <a:spcPct val="100000"/>
              </a:lnSpc>
            </a:pPr>
            <a:r>
              <a:rPr sz="800" spc="20">
                <a:solidFill>
                  <a:srgbClr val="FFFFFF"/>
                </a:solidFill>
                <a:latin typeface="Verdana"/>
                <a:cs typeface="Verdana"/>
              </a:rPr>
              <a:t>Story</a:t>
            </a:r>
            <a:r>
              <a:rPr sz="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30">
                <a:solidFill>
                  <a:srgbClr val="FFFFFF"/>
                </a:solidFill>
                <a:latin typeface="Verdana"/>
                <a:cs typeface="Verdana"/>
              </a:rPr>
              <a:t>Section</a:t>
            </a:r>
            <a:r>
              <a:rPr sz="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155">
                <a:solidFill>
                  <a:srgbClr val="FFFFFF"/>
                </a:solidFill>
                <a:latin typeface="Verdana"/>
                <a:cs typeface="Verdana"/>
              </a:rPr>
              <a:t>1:</a:t>
            </a:r>
            <a:r>
              <a:rPr sz="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35">
                <a:solidFill>
                  <a:srgbClr val="FFFFFF"/>
                </a:solidFill>
                <a:latin typeface="Verdana"/>
                <a:cs typeface="Verdana"/>
              </a:rPr>
              <a:t>Emotion</a:t>
            </a:r>
            <a:r>
              <a:rPr sz="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18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1530601" y="4851255"/>
            <a:ext cx="1743710" cy="431800"/>
          </a:xfrm>
          <a:custGeom>
            <a:avLst/>
            <a:gdLst/>
            <a:ahLst/>
            <a:cxnLst/>
            <a:rect l="l" t="t" r="r" b="b"/>
            <a:pathLst>
              <a:path w="1743709" h="431800">
                <a:moveTo>
                  <a:pt x="1743507" y="0"/>
                </a:moveTo>
                <a:lnTo>
                  <a:pt x="0" y="0"/>
                </a:lnTo>
                <a:lnTo>
                  <a:pt x="0" y="431421"/>
                </a:lnTo>
                <a:lnTo>
                  <a:pt x="1743507" y="431421"/>
                </a:lnTo>
                <a:lnTo>
                  <a:pt x="1743507" y="0"/>
                </a:lnTo>
                <a:close/>
              </a:path>
            </a:pathLst>
          </a:custGeom>
          <a:solidFill>
            <a:srgbClr val="4B9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1530601" y="4851255"/>
            <a:ext cx="1743710" cy="431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/>
              <a:cs typeface="Times New Roman"/>
            </a:endParaRPr>
          </a:p>
          <a:p>
            <a:pPr marL="153670">
              <a:lnSpc>
                <a:spcPct val="100000"/>
              </a:lnSpc>
            </a:pPr>
            <a:r>
              <a:rPr sz="800" spc="20">
                <a:solidFill>
                  <a:srgbClr val="FFFFFF"/>
                </a:solidFill>
                <a:latin typeface="Verdana"/>
                <a:cs typeface="Verdana"/>
              </a:rPr>
              <a:t>Story</a:t>
            </a:r>
            <a:r>
              <a:rPr sz="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30">
                <a:solidFill>
                  <a:srgbClr val="FFFFFF"/>
                </a:solidFill>
                <a:latin typeface="Verdana"/>
                <a:cs typeface="Verdana"/>
              </a:rPr>
              <a:t>Section</a:t>
            </a:r>
            <a:r>
              <a:rPr sz="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65">
                <a:solidFill>
                  <a:srgbClr val="FFFFFF"/>
                </a:solidFill>
                <a:latin typeface="Verdana"/>
                <a:cs typeface="Verdana"/>
              </a:rPr>
              <a:t>2:</a:t>
            </a:r>
            <a:r>
              <a:rPr sz="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35">
                <a:solidFill>
                  <a:srgbClr val="FFFFFF"/>
                </a:solidFill>
                <a:latin typeface="Verdana"/>
                <a:cs typeface="Verdana"/>
              </a:rPr>
              <a:t>Emotion</a:t>
            </a:r>
            <a:r>
              <a:rPr sz="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1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956613" y="7018877"/>
            <a:ext cx="2968625" cy="431800"/>
          </a:xfrm>
          <a:custGeom>
            <a:avLst/>
            <a:gdLst/>
            <a:ahLst/>
            <a:cxnLst/>
            <a:rect l="l" t="t" r="r" b="b"/>
            <a:pathLst>
              <a:path w="2968625" h="431800">
                <a:moveTo>
                  <a:pt x="1250530" y="0"/>
                </a:moveTo>
                <a:lnTo>
                  <a:pt x="0" y="0"/>
                </a:lnTo>
                <a:lnTo>
                  <a:pt x="0" y="431431"/>
                </a:lnTo>
                <a:lnTo>
                  <a:pt x="1250530" y="431431"/>
                </a:lnTo>
                <a:lnTo>
                  <a:pt x="1250530" y="0"/>
                </a:lnTo>
                <a:close/>
              </a:path>
              <a:path w="2968625" h="431800">
                <a:moveTo>
                  <a:pt x="2968472" y="0"/>
                </a:moveTo>
                <a:lnTo>
                  <a:pt x="1717929" y="0"/>
                </a:lnTo>
                <a:lnTo>
                  <a:pt x="1717929" y="431431"/>
                </a:lnTo>
                <a:lnTo>
                  <a:pt x="2968472" y="431431"/>
                </a:lnTo>
                <a:lnTo>
                  <a:pt x="2968472" y="0"/>
                </a:lnTo>
                <a:close/>
              </a:path>
            </a:pathLst>
          </a:custGeom>
          <a:solidFill>
            <a:srgbClr val="4B9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7956616" y="7018875"/>
            <a:ext cx="1250950" cy="4318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R="22860" algn="ctr">
              <a:lnSpc>
                <a:spcPct val="100000"/>
              </a:lnSpc>
              <a:spcBef>
                <a:spcPts val="695"/>
              </a:spcBef>
            </a:pPr>
            <a:r>
              <a:rPr sz="800" spc="20">
                <a:solidFill>
                  <a:srgbClr val="FFFFFF"/>
                </a:solidFill>
                <a:latin typeface="Verdana"/>
                <a:cs typeface="Verdana"/>
              </a:rPr>
              <a:t>Story</a:t>
            </a:r>
            <a:r>
              <a:rPr sz="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30">
                <a:solidFill>
                  <a:srgbClr val="FFFFFF"/>
                </a:solidFill>
                <a:latin typeface="Verdana"/>
                <a:cs typeface="Verdana"/>
              </a:rPr>
              <a:t>Section</a:t>
            </a:r>
            <a:r>
              <a:rPr sz="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60">
                <a:solidFill>
                  <a:srgbClr val="FFFFFF"/>
                </a:solidFill>
                <a:latin typeface="Verdana"/>
                <a:cs typeface="Verdana"/>
              </a:rPr>
              <a:t>3:</a:t>
            </a:r>
            <a:endParaRPr sz="800">
              <a:latin typeface="Verdana"/>
              <a:cs typeface="Verdana"/>
            </a:endParaRPr>
          </a:p>
          <a:p>
            <a:pPr marR="22860" algn="ctr">
              <a:lnSpc>
                <a:spcPct val="100000"/>
              </a:lnSpc>
              <a:spcBef>
                <a:spcPts val="45"/>
              </a:spcBef>
            </a:pPr>
            <a:r>
              <a:rPr sz="800" spc="35">
                <a:solidFill>
                  <a:srgbClr val="FFFFFF"/>
                </a:solidFill>
                <a:latin typeface="Verdana"/>
                <a:cs typeface="Verdana"/>
              </a:rPr>
              <a:t>Emotion</a:t>
            </a:r>
            <a:r>
              <a:rPr sz="8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6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9674553" y="7018875"/>
            <a:ext cx="1250950" cy="43180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800" spc="20">
                <a:solidFill>
                  <a:srgbClr val="FFFFFF"/>
                </a:solidFill>
                <a:latin typeface="Verdana"/>
                <a:cs typeface="Verdana"/>
              </a:rPr>
              <a:t>Story</a:t>
            </a:r>
            <a:r>
              <a:rPr sz="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30">
                <a:solidFill>
                  <a:srgbClr val="FFFFFF"/>
                </a:solidFill>
                <a:latin typeface="Verdana"/>
                <a:cs typeface="Verdana"/>
              </a:rPr>
              <a:t>Section</a:t>
            </a:r>
            <a:r>
              <a:rPr sz="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60">
                <a:solidFill>
                  <a:srgbClr val="FFFFFF"/>
                </a:solidFill>
                <a:latin typeface="Verdana"/>
                <a:cs typeface="Verdana"/>
              </a:rPr>
              <a:t>3:</a:t>
            </a:r>
            <a:endParaRPr sz="8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800" spc="35">
                <a:solidFill>
                  <a:srgbClr val="FFFFFF"/>
                </a:solidFill>
                <a:latin typeface="Verdana"/>
                <a:cs typeface="Verdana"/>
              </a:rPr>
              <a:t>Emotion</a:t>
            </a:r>
            <a:r>
              <a:rPr sz="8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1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8905743" y="6413670"/>
            <a:ext cx="5135880" cy="2842260"/>
            <a:chOff x="8905743" y="6413670"/>
            <a:chExt cx="5135880" cy="2842260"/>
          </a:xfrm>
        </p:grpSpPr>
        <p:sp>
          <p:nvSpPr>
            <p:cNvPr id="84" name="object 84"/>
            <p:cNvSpPr/>
            <p:nvPr/>
          </p:nvSpPr>
          <p:spPr>
            <a:xfrm>
              <a:off x="11553487" y="6432082"/>
              <a:ext cx="0" cy="403225"/>
            </a:xfrm>
            <a:custGeom>
              <a:avLst/>
              <a:gdLst/>
              <a:ahLst/>
              <a:cxnLst/>
              <a:rect l="l" t="t" r="r" b="b"/>
              <a:pathLst>
                <a:path h="403225">
                  <a:moveTo>
                    <a:pt x="0" y="0"/>
                  </a:moveTo>
                  <a:lnTo>
                    <a:pt x="0" y="402846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1491558" y="6792692"/>
              <a:ext cx="124460" cy="231140"/>
            </a:xfrm>
            <a:custGeom>
              <a:avLst/>
              <a:gdLst/>
              <a:ahLst/>
              <a:cxnLst/>
              <a:rect l="l" t="t" r="r" b="b"/>
              <a:pathLst>
                <a:path w="124459" h="231140">
                  <a:moveTo>
                    <a:pt x="123860" y="0"/>
                  </a:moveTo>
                  <a:lnTo>
                    <a:pt x="0" y="0"/>
                  </a:lnTo>
                  <a:lnTo>
                    <a:pt x="61935" y="231092"/>
                  </a:lnTo>
                  <a:lnTo>
                    <a:pt x="12386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1553486" y="6439702"/>
              <a:ext cx="612140" cy="0"/>
            </a:xfrm>
            <a:custGeom>
              <a:avLst/>
              <a:gdLst/>
              <a:ahLst/>
              <a:cxnLst/>
              <a:rect l="l" t="t" r="r" b="b"/>
              <a:pathLst>
                <a:path w="612140">
                  <a:moveTo>
                    <a:pt x="611771" y="0"/>
                  </a:moveTo>
                  <a:lnTo>
                    <a:pt x="0" y="0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967672" y="7813652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5">
                  <a:moveTo>
                    <a:pt x="0" y="0"/>
                  </a:moveTo>
                  <a:lnTo>
                    <a:pt x="0" y="156435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905743" y="7927843"/>
              <a:ext cx="124460" cy="231140"/>
            </a:xfrm>
            <a:custGeom>
              <a:avLst/>
              <a:gdLst/>
              <a:ahLst/>
              <a:cxnLst/>
              <a:rect l="l" t="t" r="r" b="b"/>
              <a:pathLst>
                <a:path w="124459" h="231140">
                  <a:moveTo>
                    <a:pt x="123860" y="0"/>
                  </a:moveTo>
                  <a:lnTo>
                    <a:pt x="0" y="0"/>
                  </a:lnTo>
                  <a:lnTo>
                    <a:pt x="61935" y="231092"/>
                  </a:lnTo>
                  <a:lnTo>
                    <a:pt x="12386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967665" y="7818086"/>
              <a:ext cx="4754245" cy="0"/>
            </a:xfrm>
            <a:custGeom>
              <a:avLst/>
              <a:gdLst/>
              <a:ahLst/>
              <a:cxnLst/>
              <a:rect l="l" t="t" r="r" b="b"/>
              <a:pathLst>
                <a:path w="4754244">
                  <a:moveTo>
                    <a:pt x="4753677" y="0"/>
                  </a:moveTo>
                  <a:lnTo>
                    <a:pt x="0" y="0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3979118" y="6424465"/>
              <a:ext cx="0" cy="421640"/>
            </a:xfrm>
            <a:custGeom>
              <a:avLst/>
              <a:gdLst/>
              <a:ahLst/>
              <a:cxnLst/>
              <a:rect l="l" t="t" r="r" b="b"/>
              <a:pathLst>
                <a:path h="421640">
                  <a:moveTo>
                    <a:pt x="0" y="0"/>
                  </a:moveTo>
                  <a:lnTo>
                    <a:pt x="0" y="421128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3917188" y="6803350"/>
              <a:ext cx="124460" cy="231140"/>
            </a:xfrm>
            <a:custGeom>
              <a:avLst/>
              <a:gdLst/>
              <a:ahLst/>
              <a:cxnLst/>
              <a:rect l="l" t="t" r="r" b="b"/>
              <a:pathLst>
                <a:path w="124459" h="231140">
                  <a:moveTo>
                    <a:pt x="123860" y="0"/>
                  </a:moveTo>
                  <a:lnTo>
                    <a:pt x="0" y="0"/>
                  </a:lnTo>
                  <a:lnTo>
                    <a:pt x="61935" y="231092"/>
                  </a:lnTo>
                  <a:lnTo>
                    <a:pt x="12386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3515937" y="6432312"/>
              <a:ext cx="463550" cy="0"/>
            </a:xfrm>
            <a:custGeom>
              <a:avLst/>
              <a:gdLst/>
              <a:ahLst/>
              <a:cxnLst/>
              <a:rect l="l" t="t" r="r" b="b"/>
              <a:pathLst>
                <a:path w="463550">
                  <a:moveTo>
                    <a:pt x="0" y="0"/>
                  </a:moveTo>
                  <a:lnTo>
                    <a:pt x="463179" y="0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1481707" y="9193837"/>
              <a:ext cx="1458595" cy="0"/>
            </a:xfrm>
            <a:custGeom>
              <a:avLst/>
              <a:gdLst/>
              <a:ahLst/>
              <a:cxnLst/>
              <a:rect l="l" t="t" r="r" b="b"/>
              <a:pathLst>
                <a:path w="1458595">
                  <a:moveTo>
                    <a:pt x="1458123" y="0"/>
                  </a:moveTo>
                  <a:lnTo>
                    <a:pt x="0" y="0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1292851" y="9131907"/>
              <a:ext cx="231140" cy="124460"/>
            </a:xfrm>
            <a:custGeom>
              <a:avLst/>
              <a:gdLst/>
              <a:ahLst/>
              <a:cxnLst/>
              <a:rect l="l" t="t" r="r" b="b"/>
              <a:pathLst>
                <a:path w="231140" h="124459">
                  <a:moveTo>
                    <a:pt x="231092" y="0"/>
                  </a:moveTo>
                  <a:lnTo>
                    <a:pt x="0" y="61935"/>
                  </a:lnTo>
                  <a:lnTo>
                    <a:pt x="231092" y="123860"/>
                  </a:lnTo>
                  <a:lnTo>
                    <a:pt x="231092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2918635" y="8578783"/>
              <a:ext cx="0" cy="615315"/>
            </a:xfrm>
            <a:custGeom>
              <a:avLst/>
              <a:gdLst/>
              <a:ahLst/>
              <a:cxnLst/>
              <a:rect l="l" t="t" r="r" b="b"/>
              <a:pathLst>
                <a:path h="615315">
                  <a:moveTo>
                    <a:pt x="0" y="0"/>
                  </a:moveTo>
                  <a:lnTo>
                    <a:pt x="0" y="615049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14012633" y="6537852"/>
            <a:ext cx="200660" cy="1536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00" spc="70">
                <a:solidFill>
                  <a:srgbClr val="231F20"/>
                </a:solidFill>
                <a:latin typeface="Verdana"/>
                <a:cs typeface="Verdana"/>
              </a:rPr>
              <a:t>NO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1203555" y="6503106"/>
            <a:ext cx="241935" cy="1536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00" spc="50">
                <a:solidFill>
                  <a:srgbClr val="231F20"/>
                </a:solidFill>
                <a:latin typeface="Verdana"/>
                <a:cs typeface="Verdana"/>
              </a:rPr>
              <a:t>YES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12121705" y="5740086"/>
            <a:ext cx="1390650" cy="1390650"/>
            <a:chOff x="12121705" y="5740086"/>
            <a:chExt cx="1390650" cy="1390650"/>
          </a:xfrm>
        </p:grpSpPr>
        <p:sp>
          <p:nvSpPr>
            <p:cNvPr id="99" name="object 99"/>
            <p:cNvSpPr/>
            <p:nvPr/>
          </p:nvSpPr>
          <p:spPr>
            <a:xfrm>
              <a:off x="12132500" y="5750881"/>
              <a:ext cx="1369060" cy="1369060"/>
            </a:xfrm>
            <a:custGeom>
              <a:avLst/>
              <a:gdLst/>
              <a:ahLst/>
              <a:cxnLst/>
              <a:rect l="l" t="t" r="r" b="b"/>
              <a:pathLst>
                <a:path w="1369059" h="1369059">
                  <a:moveTo>
                    <a:pt x="684251" y="0"/>
                  </a:moveTo>
                  <a:lnTo>
                    <a:pt x="0" y="684240"/>
                  </a:lnTo>
                  <a:lnTo>
                    <a:pt x="684251" y="1368481"/>
                  </a:lnTo>
                  <a:lnTo>
                    <a:pt x="1368502" y="684240"/>
                  </a:lnTo>
                  <a:lnTo>
                    <a:pt x="6842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132500" y="5750881"/>
              <a:ext cx="1369060" cy="1369060"/>
            </a:xfrm>
            <a:custGeom>
              <a:avLst/>
              <a:gdLst/>
              <a:ahLst/>
              <a:cxnLst/>
              <a:rect l="l" t="t" r="r" b="b"/>
              <a:pathLst>
                <a:path w="1369059" h="1369059">
                  <a:moveTo>
                    <a:pt x="1368502" y="684240"/>
                  </a:moveTo>
                  <a:lnTo>
                    <a:pt x="684251" y="1368481"/>
                  </a:lnTo>
                  <a:lnTo>
                    <a:pt x="0" y="684240"/>
                  </a:lnTo>
                  <a:lnTo>
                    <a:pt x="684251" y="0"/>
                  </a:lnTo>
                  <a:lnTo>
                    <a:pt x="1368502" y="684240"/>
                  </a:lnTo>
                  <a:close/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12211259" y="6251100"/>
            <a:ext cx="1210945" cy="409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4900"/>
              </a:lnSpc>
              <a:spcBef>
                <a:spcPts val="90"/>
              </a:spcBef>
            </a:pPr>
            <a:r>
              <a:rPr sz="800" spc="45">
                <a:solidFill>
                  <a:srgbClr val="231F20"/>
                </a:solidFill>
                <a:latin typeface="Verdana"/>
                <a:cs typeface="Verdana"/>
              </a:rPr>
              <a:t>Are </a:t>
            </a:r>
            <a:r>
              <a:rPr sz="800" spc="15">
                <a:solidFill>
                  <a:srgbClr val="231F20"/>
                </a:solidFill>
                <a:latin typeface="Verdana"/>
                <a:cs typeface="Verdana"/>
              </a:rPr>
              <a:t>the </a:t>
            </a:r>
            <a:r>
              <a:rPr sz="800" spc="5">
                <a:solidFill>
                  <a:srgbClr val="231F20"/>
                </a:solidFill>
                <a:latin typeface="Verdana"/>
                <a:cs typeface="Verdana"/>
              </a:rPr>
              <a:t>last </a:t>
            </a:r>
            <a:r>
              <a:rPr sz="800" spc="15">
                <a:solidFill>
                  <a:srgbClr val="231F20"/>
                </a:solidFill>
                <a:latin typeface="Verdana"/>
                <a:cs typeface="Verdana"/>
              </a:rPr>
              <a:t>activity’s </a:t>
            </a:r>
            <a:r>
              <a:rPr sz="800" spc="2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800" spc="15">
                <a:solidFill>
                  <a:srgbClr val="231F20"/>
                </a:solidFill>
                <a:latin typeface="Verdana"/>
                <a:cs typeface="Verdana"/>
              </a:rPr>
              <a:t>responses</a:t>
            </a:r>
            <a:r>
              <a:rPr sz="800" spc="-3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800" spc="15">
                <a:solidFill>
                  <a:srgbClr val="231F20"/>
                </a:solidFill>
                <a:latin typeface="Verdana"/>
                <a:cs typeface="Verdana"/>
              </a:rPr>
              <a:t>emotionally  </a:t>
            </a:r>
            <a:r>
              <a:rPr sz="800" spc="25">
                <a:solidFill>
                  <a:srgbClr val="231F20"/>
                </a:solidFill>
                <a:latin typeface="Verdana"/>
                <a:cs typeface="Verdana"/>
              </a:rPr>
              <a:t>appropriate?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1292840" y="7018877"/>
            <a:ext cx="2968625" cy="431800"/>
          </a:xfrm>
          <a:custGeom>
            <a:avLst/>
            <a:gdLst/>
            <a:ahLst/>
            <a:cxnLst/>
            <a:rect l="l" t="t" r="r" b="b"/>
            <a:pathLst>
              <a:path w="2968625" h="431800">
                <a:moveTo>
                  <a:pt x="1250543" y="0"/>
                </a:moveTo>
                <a:lnTo>
                  <a:pt x="0" y="0"/>
                </a:lnTo>
                <a:lnTo>
                  <a:pt x="0" y="431431"/>
                </a:lnTo>
                <a:lnTo>
                  <a:pt x="1250543" y="431431"/>
                </a:lnTo>
                <a:lnTo>
                  <a:pt x="1250543" y="0"/>
                </a:lnTo>
                <a:close/>
              </a:path>
              <a:path w="2968625" h="431800">
                <a:moveTo>
                  <a:pt x="2968498" y="0"/>
                </a:moveTo>
                <a:lnTo>
                  <a:pt x="1717967" y="0"/>
                </a:lnTo>
                <a:lnTo>
                  <a:pt x="1717967" y="431431"/>
                </a:lnTo>
                <a:lnTo>
                  <a:pt x="2968498" y="431431"/>
                </a:lnTo>
                <a:lnTo>
                  <a:pt x="2968498" y="0"/>
                </a:lnTo>
                <a:close/>
              </a:path>
            </a:pathLst>
          </a:custGeom>
          <a:solidFill>
            <a:srgbClr val="4B9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11292850" y="7018875"/>
            <a:ext cx="1250950" cy="4318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R="22860" algn="ctr">
              <a:lnSpc>
                <a:spcPct val="100000"/>
              </a:lnSpc>
              <a:spcBef>
                <a:spcPts val="695"/>
              </a:spcBef>
            </a:pPr>
            <a:r>
              <a:rPr sz="800" spc="20">
                <a:solidFill>
                  <a:srgbClr val="FFFFFF"/>
                </a:solidFill>
                <a:latin typeface="Verdana"/>
                <a:cs typeface="Verdana"/>
              </a:rPr>
              <a:t>Story</a:t>
            </a:r>
            <a:r>
              <a:rPr sz="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30">
                <a:solidFill>
                  <a:srgbClr val="FFFFFF"/>
                </a:solidFill>
                <a:latin typeface="Verdana"/>
                <a:cs typeface="Verdana"/>
              </a:rPr>
              <a:t>Section</a:t>
            </a:r>
            <a:r>
              <a:rPr sz="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60">
                <a:solidFill>
                  <a:srgbClr val="FFFFFF"/>
                </a:solidFill>
                <a:latin typeface="Verdana"/>
                <a:cs typeface="Verdana"/>
              </a:rPr>
              <a:t>3:</a:t>
            </a:r>
            <a:endParaRPr sz="800">
              <a:latin typeface="Verdana"/>
              <a:cs typeface="Verdana"/>
            </a:endParaRPr>
          </a:p>
          <a:p>
            <a:pPr marR="22860" algn="ctr">
              <a:lnSpc>
                <a:spcPct val="100000"/>
              </a:lnSpc>
              <a:spcBef>
                <a:spcPts val="45"/>
              </a:spcBef>
            </a:pPr>
            <a:r>
              <a:rPr sz="800" spc="35">
                <a:solidFill>
                  <a:srgbClr val="FFFFFF"/>
                </a:solidFill>
                <a:latin typeface="Verdana"/>
                <a:cs typeface="Verdana"/>
              </a:rPr>
              <a:t>Emotion</a:t>
            </a:r>
            <a:r>
              <a:rPr sz="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4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0358279" y="8158928"/>
            <a:ext cx="1250950" cy="431800"/>
          </a:xfrm>
          <a:prstGeom prst="rect">
            <a:avLst/>
          </a:prstGeom>
          <a:solidFill>
            <a:srgbClr val="E3F3F8"/>
          </a:solidFill>
          <a:ln w="21318">
            <a:solidFill>
              <a:srgbClr val="056598"/>
            </a:solidFill>
          </a:ln>
        </p:spPr>
        <p:txBody>
          <a:bodyPr vert="horz" wrap="square" lIns="0" tIns="82550" rIns="0" bIns="0" rtlCol="0">
            <a:spAutoFit/>
          </a:bodyPr>
          <a:lstStyle/>
          <a:p>
            <a:pPr marL="93980" marR="85725" indent="111125">
              <a:lnSpc>
                <a:spcPct val="104900"/>
              </a:lnSpc>
              <a:spcBef>
                <a:spcPts val="650"/>
              </a:spcBef>
            </a:pPr>
            <a:r>
              <a:rPr sz="800" spc="15">
                <a:solidFill>
                  <a:srgbClr val="231F20"/>
                </a:solidFill>
                <a:latin typeface="Verdana"/>
                <a:cs typeface="Verdana"/>
              </a:rPr>
              <a:t>Story </a:t>
            </a:r>
            <a:r>
              <a:rPr sz="800" spc="20">
                <a:solidFill>
                  <a:srgbClr val="231F20"/>
                </a:solidFill>
                <a:latin typeface="Verdana"/>
                <a:cs typeface="Verdana"/>
              </a:rPr>
              <a:t>Section </a:t>
            </a:r>
            <a:r>
              <a:rPr sz="800" spc="-80">
                <a:solidFill>
                  <a:srgbClr val="231F20"/>
                </a:solidFill>
                <a:latin typeface="Verdana"/>
                <a:cs typeface="Verdana"/>
              </a:rPr>
              <a:t>2: </a:t>
            </a:r>
            <a:r>
              <a:rPr sz="800" spc="-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800" spc="30">
                <a:solidFill>
                  <a:srgbClr val="231F20"/>
                </a:solidFill>
                <a:latin typeface="Verdana"/>
                <a:cs typeface="Verdana"/>
              </a:rPr>
              <a:t>Emotion</a:t>
            </a:r>
            <a:r>
              <a:rPr sz="800" spc="-3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800" spc="25">
                <a:solidFill>
                  <a:srgbClr val="231F20"/>
                </a:solidFill>
                <a:latin typeface="Verdana"/>
                <a:cs typeface="Verdana"/>
              </a:rPr>
              <a:t>Conclusion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2252487" y="8158928"/>
            <a:ext cx="1250950" cy="431800"/>
          </a:xfrm>
          <a:prstGeom prst="rect">
            <a:avLst/>
          </a:prstGeom>
          <a:solidFill>
            <a:srgbClr val="E3F3F8"/>
          </a:solidFill>
          <a:ln w="21318">
            <a:solidFill>
              <a:srgbClr val="056598"/>
            </a:solidFill>
          </a:ln>
        </p:spPr>
        <p:txBody>
          <a:bodyPr vert="horz" wrap="square" lIns="0" tIns="82550" rIns="0" bIns="0" rtlCol="0">
            <a:spAutoFit/>
          </a:bodyPr>
          <a:lstStyle/>
          <a:p>
            <a:pPr marL="93345" marR="86360" indent="110489">
              <a:lnSpc>
                <a:spcPct val="104900"/>
              </a:lnSpc>
              <a:spcBef>
                <a:spcPts val="650"/>
              </a:spcBef>
            </a:pPr>
            <a:r>
              <a:rPr sz="800" spc="15">
                <a:solidFill>
                  <a:srgbClr val="231F20"/>
                </a:solidFill>
                <a:latin typeface="Verdana"/>
                <a:cs typeface="Verdana"/>
              </a:rPr>
              <a:t>Story </a:t>
            </a:r>
            <a:r>
              <a:rPr sz="800" spc="20">
                <a:solidFill>
                  <a:srgbClr val="231F20"/>
                </a:solidFill>
                <a:latin typeface="Verdana"/>
                <a:cs typeface="Verdana"/>
              </a:rPr>
              <a:t>Section </a:t>
            </a:r>
            <a:r>
              <a:rPr sz="800" spc="-75">
                <a:solidFill>
                  <a:srgbClr val="231F20"/>
                </a:solidFill>
                <a:latin typeface="Verdana"/>
                <a:cs typeface="Verdana"/>
              </a:rPr>
              <a:t>3: </a:t>
            </a:r>
            <a:r>
              <a:rPr sz="800" spc="-7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800" spc="30">
                <a:solidFill>
                  <a:srgbClr val="231F20"/>
                </a:solidFill>
                <a:latin typeface="Verdana"/>
                <a:cs typeface="Verdana"/>
              </a:rPr>
              <a:t>Emotion</a:t>
            </a:r>
            <a:r>
              <a:rPr sz="800" spc="-3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800" spc="25">
                <a:solidFill>
                  <a:srgbClr val="231F20"/>
                </a:solidFill>
                <a:latin typeface="Verdana"/>
                <a:cs typeface="Verdana"/>
              </a:rPr>
              <a:t>Conclusion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8464073" y="8158928"/>
            <a:ext cx="1250950" cy="431800"/>
          </a:xfrm>
          <a:prstGeom prst="rect">
            <a:avLst/>
          </a:prstGeom>
          <a:solidFill>
            <a:srgbClr val="E3F3F8"/>
          </a:solidFill>
          <a:ln w="21318">
            <a:solidFill>
              <a:srgbClr val="056598"/>
            </a:solidFill>
          </a:ln>
        </p:spPr>
        <p:txBody>
          <a:bodyPr vert="horz" wrap="square" lIns="0" tIns="82550" rIns="0" bIns="0" rtlCol="0">
            <a:spAutoFit/>
          </a:bodyPr>
          <a:lstStyle/>
          <a:p>
            <a:pPr marL="93980" marR="86360" indent="124460">
              <a:lnSpc>
                <a:spcPct val="104900"/>
              </a:lnSpc>
              <a:spcBef>
                <a:spcPts val="650"/>
              </a:spcBef>
            </a:pPr>
            <a:r>
              <a:rPr sz="800" spc="15">
                <a:solidFill>
                  <a:srgbClr val="231F20"/>
                </a:solidFill>
                <a:latin typeface="Verdana"/>
                <a:cs typeface="Verdana"/>
              </a:rPr>
              <a:t>Story </a:t>
            </a:r>
            <a:r>
              <a:rPr sz="800" spc="20">
                <a:solidFill>
                  <a:srgbClr val="231F20"/>
                </a:solidFill>
                <a:latin typeface="Verdana"/>
                <a:cs typeface="Verdana"/>
              </a:rPr>
              <a:t>Section </a:t>
            </a:r>
            <a:r>
              <a:rPr sz="800" spc="-180">
                <a:solidFill>
                  <a:srgbClr val="231F20"/>
                </a:solidFill>
                <a:latin typeface="Verdana"/>
                <a:cs typeface="Verdana"/>
              </a:rPr>
              <a:t>1: </a:t>
            </a:r>
            <a:r>
              <a:rPr sz="800" spc="-175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800" spc="30">
                <a:solidFill>
                  <a:srgbClr val="231F20"/>
                </a:solidFill>
                <a:latin typeface="Verdana"/>
                <a:cs typeface="Verdana"/>
              </a:rPr>
              <a:t>Emotion</a:t>
            </a:r>
            <a:r>
              <a:rPr sz="800" spc="-3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800" spc="25">
                <a:solidFill>
                  <a:srgbClr val="231F20"/>
                </a:solidFill>
                <a:latin typeface="Verdana"/>
                <a:cs typeface="Verdana"/>
              </a:rPr>
              <a:t>Conclusion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3010807" y="7018875"/>
            <a:ext cx="1250950" cy="43180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800" spc="20">
                <a:solidFill>
                  <a:srgbClr val="FFFFFF"/>
                </a:solidFill>
                <a:latin typeface="Verdana"/>
                <a:cs typeface="Verdana"/>
              </a:rPr>
              <a:t>Story</a:t>
            </a:r>
            <a:r>
              <a:rPr sz="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30">
                <a:solidFill>
                  <a:srgbClr val="FFFFFF"/>
                </a:solidFill>
                <a:latin typeface="Verdana"/>
                <a:cs typeface="Verdana"/>
              </a:rPr>
              <a:t>Section</a:t>
            </a:r>
            <a:r>
              <a:rPr sz="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60">
                <a:solidFill>
                  <a:srgbClr val="FFFFFF"/>
                </a:solidFill>
                <a:latin typeface="Verdana"/>
                <a:cs typeface="Verdana"/>
              </a:rPr>
              <a:t>3:</a:t>
            </a:r>
            <a:endParaRPr sz="8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800" spc="35">
                <a:solidFill>
                  <a:srgbClr val="FFFFFF"/>
                </a:solidFill>
                <a:latin typeface="Verdana"/>
                <a:cs typeface="Verdana"/>
              </a:rPr>
              <a:t>Emotion</a:t>
            </a:r>
            <a:r>
              <a:rPr sz="8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8808464" y="4851255"/>
            <a:ext cx="4923790" cy="3557270"/>
            <a:chOff x="8808464" y="4851255"/>
            <a:chExt cx="4923790" cy="3557270"/>
          </a:xfrm>
        </p:grpSpPr>
        <p:sp>
          <p:nvSpPr>
            <p:cNvPr id="109" name="object 109"/>
            <p:cNvSpPr/>
            <p:nvPr/>
          </p:nvSpPr>
          <p:spPr>
            <a:xfrm>
              <a:off x="8967672" y="7450308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5">
                  <a:moveTo>
                    <a:pt x="0" y="404155"/>
                  </a:moveTo>
                  <a:lnTo>
                    <a:pt x="0" y="0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358285" y="7450307"/>
              <a:ext cx="0" cy="368300"/>
            </a:xfrm>
            <a:custGeom>
              <a:avLst/>
              <a:gdLst/>
              <a:ahLst/>
              <a:cxnLst/>
              <a:rect l="l" t="t" r="r" b="b"/>
              <a:pathLst>
                <a:path h="368300">
                  <a:moveTo>
                    <a:pt x="0" y="367779"/>
                  </a:moveTo>
                  <a:lnTo>
                    <a:pt x="0" y="0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1902750" y="7450307"/>
              <a:ext cx="0" cy="368300"/>
            </a:xfrm>
            <a:custGeom>
              <a:avLst/>
              <a:gdLst/>
              <a:ahLst/>
              <a:cxnLst/>
              <a:rect l="l" t="t" r="r" b="b"/>
              <a:pathLst>
                <a:path h="368300">
                  <a:moveTo>
                    <a:pt x="0" y="367779"/>
                  </a:moveTo>
                  <a:lnTo>
                    <a:pt x="0" y="0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3721343" y="7450307"/>
              <a:ext cx="0" cy="368300"/>
            </a:xfrm>
            <a:custGeom>
              <a:avLst/>
              <a:gdLst/>
              <a:ahLst/>
              <a:cxnLst/>
              <a:rect l="l" t="t" r="r" b="b"/>
              <a:pathLst>
                <a:path h="368300">
                  <a:moveTo>
                    <a:pt x="0" y="367779"/>
                  </a:moveTo>
                  <a:lnTo>
                    <a:pt x="0" y="0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714616" y="8346501"/>
              <a:ext cx="461645" cy="0"/>
            </a:xfrm>
            <a:custGeom>
              <a:avLst/>
              <a:gdLst/>
              <a:ahLst/>
              <a:cxnLst/>
              <a:rect l="l" t="t" r="r" b="b"/>
              <a:pathLst>
                <a:path w="461645">
                  <a:moveTo>
                    <a:pt x="0" y="0"/>
                  </a:moveTo>
                  <a:lnTo>
                    <a:pt x="461116" y="0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0133496" y="8284569"/>
              <a:ext cx="231140" cy="124460"/>
            </a:xfrm>
            <a:custGeom>
              <a:avLst/>
              <a:gdLst/>
              <a:ahLst/>
              <a:cxnLst/>
              <a:rect l="l" t="t" r="r" b="b"/>
              <a:pathLst>
                <a:path w="231140" h="124459">
                  <a:moveTo>
                    <a:pt x="0" y="0"/>
                  </a:moveTo>
                  <a:lnTo>
                    <a:pt x="0" y="123860"/>
                  </a:lnTo>
                  <a:lnTo>
                    <a:pt x="231092" y="619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1603797" y="8346501"/>
              <a:ext cx="461645" cy="0"/>
            </a:xfrm>
            <a:custGeom>
              <a:avLst/>
              <a:gdLst/>
              <a:ahLst/>
              <a:cxnLst/>
              <a:rect l="l" t="t" r="r" b="b"/>
              <a:pathLst>
                <a:path w="461645">
                  <a:moveTo>
                    <a:pt x="0" y="0"/>
                  </a:moveTo>
                  <a:lnTo>
                    <a:pt x="461116" y="0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2022678" y="8284569"/>
              <a:ext cx="231140" cy="124460"/>
            </a:xfrm>
            <a:custGeom>
              <a:avLst/>
              <a:gdLst/>
              <a:ahLst/>
              <a:cxnLst/>
              <a:rect l="l" t="t" r="r" b="b"/>
              <a:pathLst>
                <a:path w="231140" h="124459">
                  <a:moveTo>
                    <a:pt x="0" y="0"/>
                  </a:moveTo>
                  <a:lnTo>
                    <a:pt x="0" y="123860"/>
                  </a:lnTo>
                  <a:lnTo>
                    <a:pt x="231092" y="619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480510" y="5282676"/>
              <a:ext cx="0" cy="317500"/>
            </a:xfrm>
            <a:custGeom>
              <a:avLst/>
              <a:gdLst/>
              <a:ahLst/>
              <a:cxnLst/>
              <a:rect l="l" t="t" r="r" b="b"/>
              <a:pathLst>
                <a:path h="317500">
                  <a:moveTo>
                    <a:pt x="0" y="0"/>
                  </a:moveTo>
                  <a:lnTo>
                    <a:pt x="0" y="317313"/>
                  </a:lnTo>
                </a:path>
              </a:pathLst>
            </a:custGeom>
            <a:ln w="21318">
              <a:solidFill>
                <a:srgbClr val="056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418580" y="5557756"/>
              <a:ext cx="124460" cy="231140"/>
            </a:xfrm>
            <a:custGeom>
              <a:avLst/>
              <a:gdLst/>
              <a:ahLst/>
              <a:cxnLst/>
              <a:rect l="l" t="t" r="r" b="b"/>
              <a:pathLst>
                <a:path w="124459" h="231139">
                  <a:moveTo>
                    <a:pt x="123860" y="0"/>
                  </a:moveTo>
                  <a:lnTo>
                    <a:pt x="0" y="0"/>
                  </a:lnTo>
                  <a:lnTo>
                    <a:pt x="61935" y="231092"/>
                  </a:lnTo>
                  <a:lnTo>
                    <a:pt x="123860" y="0"/>
                  </a:lnTo>
                  <a:close/>
                </a:path>
              </a:pathLst>
            </a:custGeom>
            <a:solidFill>
              <a:srgbClr val="05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808464" y="4851255"/>
              <a:ext cx="1743710" cy="431800"/>
            </a:xfrm>
            <a:custGeom>
              <a:avLst/>
              <a:gdLst/>
              <a:ahLst/>
              <a:cxnLst/>
              <a:rect l="l" t="t" r="r" b="b"/>
              <a:pathLst>
                <a:path w="1743709" h="431800">
                  <a:moveTo>
                    <a:pt x="1743507" y="0"/>
                  </a:moveTo>
                  <a:lnTo>
                    <a:pt x="0" y="0"/>
                  </a:lnTo>
                  <a:lnTo>
                    <a:pt x="0" y="431421"/>
                  </a:lnTo>
                  <a:lnTo>
                    <a:pt x="1743507" y="431421"/>
                  </a:lnTo>
                  <a:lnTo>
                    <a:pt x="1743507" y="0"/>
                  </a:lnTo>
                  <a:close/>
                </a:path>
              </a:pathLst>
            </a:custGeom>
            <a:solidFill>
              <a:srgbClr val="4B9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8808464" y="4851255"/>
            <a:ext cx="1743710" cy="431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/>
              <a:cs typeface="Times New Roman"/>
            </a:endParaRPr>
          </a:p>
          <a:p>
            <a:pPr marL="154305">
              <a:lnSpc>
                <a:spcPct val="100000"/>
              </a:lnSpc>
            </a:pPr>
            <a:r>
              <a:rPr sz="800" spc="20">
                <a:solidFill>
                  <a:srgbClr val="FFFFFF"/>
                </a:solidFill>
                <a:latin typeface="Verdana"/>
                <a:cs typeface="Verdana"/>
              </a:rPr>
              <a:t>Story</a:t>
            </a:r>
            <a:r>
              <a:rPr sz="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30">
                <a:solidFill>
                  <a:srgbClr val="FFFFFF"/>
                </a:solidFill>
                <a:latin typeface="Verdana"/>
                <a:cs typeface="Verdana"/>
              </a:rPr>
              <a:t>Section</a:t>
            </a:r>
            <a:r>
              <a:rPr sz="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65">
                <a:solidFill>
                  <a:srgbClr val="FFFFFF"/>
                </a:solidFill>
                <a:latin typeface="Verdana"/>
                <a:cs typeface="Verdana"/>
              </a:rPr>
              <a:t>2:</a:t>
            </a:r>
            <a:r>
              <a:rPr sz="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35">
                <a:solidFill>
                  <a:srgbClr val="FFFFFF"/>
                </a:solidFill>
                <a:latin typeface="Verdana"/>
                <a:cs typeface="Verdana"/>
              </a:rPr>
              <a:t>Emotion</a:t>
            </a:r>
            <a:r>
              <a:rPr sz="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5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5446449" y="4853438"/>
            <a:ext cx="2901332" cy="1474763"/>
          </a:xfrm>
          <a:prstGeom prst="rect">
            <a:avLst/>
          </a:prstGeom>
        </p:spPr>
        <p:txBody>
          <a:bodyPr vert="horz" wrap="square" lIns="0" tIns="19812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4100" b="1" spc="70">
                <a:solidFill>
                  <a:srgbClr val="026496"/>
                </a:solidFill>
                <a:latin typeface="Verdana"/>
                <a:cs typeface="Verdana"/>
              </a:rPr>
              <a:t>Diag</a:t>
            </a:r>
            <a:r>
              <a:rPr sz="4100" b="1" spc="-155">
                <a:solidFill>
                  <a:srgbClr val="026496"/>
                </a:solidFill>
                <a:latin typeface="Verdana"/>
                <a:cs typeface="Verdana"/>
              </a:rPr>
              <a:t>r</a:t>
            </a:r>
            <a:r>
              <a:rPr sz="4100" b="1" spc="-65">
                <a:solidFill>
                  <a:srgbClr val="026496"/>
                </a:solidFill>
                <a:latin typeface="Verdana"/>
                <a:cs typeface="Verdana"/>
              </a:rPr>
              <a:t>ams</a:t>
            </a:r>
            <a:endParaRPr lang="it-IT" sz="4100" b="1">
              <a:latin typeface="Verdana"/>
              <a:ea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800" b="1" spc="15">
                <a:solidFill>
                  <a:srgbClr val="026496"/>
                </a:solidFill>
                <a:latin typeface="Verdana"/>
                <a:cs typeface="Verdana"/>
              </a:rPr>
              <a:t>Hyperstory</a:t>
            </a:r>
            <a:endParaRPr sz="1800" b="1">
              <a:latin typeface="Verdana"/>
              <a:ea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0">
                <a:solidFill>
                  <a:srgbClr val="026496"/>
                </a:solidFill>
                <a:latin typeface="Verdana"/>
                <a:cs typeface="Verdana"/>
              </a:rPr>
              <a:t>&amp;</a:t>
            </a:r>
            <a:r>
              <a:rPr sz="1800" b="1" spc="-10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800" b="1" spc="30">
                <a:solidFill>
                  <a:srgbClr val="026496"/>
                </a:solidFill>
                <a:latin typeface="Verdana"/>
                <a:cs typeface="Verdana"/>
              </a:rPr>
              <a:t>section</a:t>
            </a:r>
            <a:r>
              <a:rPr sz="1800" b="1" spc="-10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800" b="1">
                <a:solidFill>
                  <a:srgbClr val="026496"/>
                </a:solidFill>
                <a:latin typeface="Verdana"/>
                <a:cs typeface="Verdana"/>
              </a:rPr>
              <a:t>structure</a:t>
            </a:r>
            <a:endParaRPr sz="1800" b="1">
              <a:latin typeface="Verdana"/>
              <a:cs typeface="Verdana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364251" y="10562777"/>
            <a:ext cx="218884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>
                <a:solidFill>
                  <a:srgbClr val="026496"/>
                </a:solidFill>
                <a:latin typeface="Verdana"/>
                <a:cs typeface="Verdana"/>
              </a:rPr>
              <a:t>Story</a:t>
            </a:r>
            <a:r>
              <a:rPr sz="1450" spc="-80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450" spc="35">
                <a:solidFill>
                  <a:srgbClr val="026496"/>
                </a:solidFill>
                <a:latin typeface="Verdana"/>
                <a:cs typeface="Verdana"/>
              </a:rPr>
              <a:t>section</a:t>
            </a:r>
            <a:r>
              <a:rPr sz="1450" spc="-75">
                <a:solidFill>
                  <a:srgbClr val="026496"/>
                </a:solidFill>
                <a:latin typeface="Verdana"/>
                <a:cs typeface="Verdana"/>
              </a:rPr>
              <a:t> </a:t>
            </a:r>
            <a:r>
              <a:rPr sz="1450" spc="10">
                <a:solidFill>
                  <a:srgbClr val="026496"/>
                </a:solidFill>
                <a:latin typeface="Verdana"/>
                <a:cs typeface="Verdana"/>
              </a:rPr>
              <a:t>structure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7526337" y="10562777"/>
            <a:ext cx="108013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25">
                <a:solidFill>
                  <a:srgbClr val="026496"/>
                </a:solidFill>
                <a:latin typeface="Verdana"/>
                <a:cs typeface="Verdana"/>
              </a:rPr>
              <a:t>Hyperstory</a:t>
            </a:r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Advanced User Interface - 2020-2021</vt:lpstr>
      <vt:lpstr>The team Group 13</vt:lpstr>
      <vt:lpstr>User Target group</vt:lpstr>
      <vt:lpstr>PowerPoint Presentation</vt:lpstr>
      <vt:lpstr>PowerPoint Presentation</vt:lpstr>
      <vt:lpstr>PowerPoint Presentation</vt:lpstr>
      <vt:lpstr>Emotional Storytelling using Virtua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Back end</vt:lpstr>
      <vt:lpstr>Value proposition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User Interface - 2020-2021</dc:title>
  <cp:revision>1</cp:revision>
  <dcterms:created xsi:type="dcterms:W3CDTF">2021-02-05T11:48:40Z</dcterms:created>
  <dcterms:modified xsi:type="dcterms:W3CDTF">2021-02-05T12:20:58Z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2021-02-05T00:00:00Z</vt:filetime>
  </property>
  <property fmtid="{D5CDD505-2E9C-101B-9397-08002B2CF9AE}" pid="3" name="Creator">
    <vt:lpwstr>Adobe InDesign 16.0 (Windows)</vt:lpwstr>
  </property>
  <property fmtid="{D5CDD505-2E9C-101B-9397-08002B2CF9AE}" pid="4" name="LastSaved">
    <vt:filetime>2021-02-05T00:00:00Z</vt:filetime>
  </property>
</Properties>
</file>